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8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3" name="Picture 2" descr="gig-white-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496" y="6237312"/>
            <a:ext cx="1012218" cy="57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3765" y="1124744"/>
            <a:ext cx="8280723" cy="3024336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Dad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trugareddau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drigolion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moliennwch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Tad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4416" y="6361583"/>
            <a:ext cx="52200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THOMAS KEN, 1637-1711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HOWEL HARRIS, 1714-73</a:t>
            </a:r>
            <a:endParaRPr lang="cy-GB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35696" y="40770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Sans Unicode</vt:lpstr>
      <vt:lpstr>Times New Roman</vt:lpstr>
      <vt:lpstr>Default Design</vt:lpstr>
      <vt:lpstr>I Dad y trugareddau i gyd  rhown foliant, holl drigolion byd;  llu'r nef moliennwch, bawb ar gân,  y Tad a'r Mab a'r Ysbryd Glân.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112</cp:revision>
  <dcterms:modified xsi:type="dcterms:W3CDTF">2015-03-10T10:23:04Z</dcterms:modified>
</cp:coreProperties>
</file>