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427" r:id="rId2"/>
    <p:sldId id="429" r:id="rId3"/>
    <p:sldId id="430" r:id="rId4"/>
    <p:sldId id="431" r:id="rId5"/>
    <p:sldId id="42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90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0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6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3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5040C0-77A8-4F7F-8DE3-31B5A787162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67EAD448-33C4-4114-AA6C-8DA056F45DC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2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980728"/>
            <a:ext cx="103691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Addolwn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Harglwydd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mawr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parch a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chariad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yma’n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Tri yn Un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yn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Yw’r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addolwn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08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5520" y="908720"/>
            <a:ext cx="9433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ganddo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gwasanaeth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hawl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gweddus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Down ger ei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llafar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4CAE4-8C56-4620-A378-9DFE65F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177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5520" y="908720"/>
            <a:ext cx="94330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orsedd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Sanctaidd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chyfiawn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ddig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mae’n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hwyrfrydig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o’i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lawn.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4CAE4-8C56-4620-A378-9DFE65F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32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5520" y="908720"/>
            <a:ext cx="9433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mae’i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weithredoedd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un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ei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glodfori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gyt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ûn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gadernid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draethant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folwn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4CAE4-8C56-4620-A378-9DFE65F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884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87488" y="908720"/>
            <a:ext cx="100811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 yw a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chanmoladwy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Cyduno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i’w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ddyrchafu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Bendithiwn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chaiff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ddyddiau’r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17093" y="450912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D41B10B-987D-4B14-B900-50BB2EB508A9}"/>
              </a:ext>
            </a:extLst>
          </p:cNvPr>
          <p:cNvSpPr/>
          <p:nvPr/>
        </p:nvSpPr>
        <p:spPr>
          <a:xfrm>
            <a:off x="7032104" y="6093296"/>
            <a:ext cx="5032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GWYLLT  Y MYNYDD (WILLIAM HUGH EVANS), 1831-1909</a:t>
            </a:r>
            <a:endParaRPr lang="cy-GB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</TotalTime>
  <Words>48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284</cp:revision>
  <dcterms:modified xsi:type="dcterms:W3CDTF">2019-10-10T12:23:05Z</dcterms:modified>
</cp:coreProperties>
</file>