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7" r:id="rId2"/>
    <p:sldId id="41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532993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cadarn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dŵr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tarian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harfogaeth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ing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thrallod</a:t>
            </a:r>
            <a:r>
              <a:rPr lang="en-US" sz="4000" dirty="0" smtClean="0">
                <a:latin typeface="+mj-lt"/>
              </a:rPr>
              <a:t> o bob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waredigaeth</a:t>
            </a:r>
            <a:r>
              <a:rPr lang="en-US" sz="4000" dirty="0" smtClean="0">
                <a:latin typeface="+mj-lt"/>
              </a:rPr>
              <a:t>.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Archelyn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gynddaredd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lid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ddichell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arfogaeth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digymar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anturiaeth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121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88977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Ni </a:t>
            </a:r>
            <a:r>
              <a:rPr lang="en-US" sz="4000" dirty="0" err="1" smtClean="0">
                <a:latin typeface="+mj-lt"/>
              </a:rPr>
              <a:t>ellir</a:t>
            </a:r>
            <a:r>
              <a:rPr lang="en-US" sz="4000" dirty="0" smtClean="0">
                <a:latin typeface="+mj-lt"/>
              </a:rPr>
              <a:t> dim o </a:t>
            </a:r>
            <a:r>
              <a:rPr lang="en-US" sz="4000" dirty="0" err="1" smtClean="0">
                <a:latin typeface="+mj-lt"/>
              </a:rPr>
              <a:t>allu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siomiant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diffodd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addas</a:t>
            </a:r>
            <a:r>
              <a:rPr lang="en-US" sz="4000" dirty="0" smtClean="0">
                <a:latin typeface="+mj-lt"/>
              </a:rPr>
              <a:t> Un,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trefnodd</a:t>
            </a:r>
            <a:r>
              <a:rPr lang="en-US" sz="4000" dirty="0" smtClean="0">
                <a:latin typeface="+mj-lt"/>
              </a:rPr>
              <a:t>.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"</a:t>
            </a:r>
            <a:r>
              <a:rPr lang="en-US" sz="4000" dirty="0" err="1" smtClean="0">
                <a:latin typeface="+mj-lt"/>
              </a:rPr>
              <a:t>Pwy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?" </a:t>
            </a:r>
            <a:r>
              <a:rPr lang="en-US" sz="4000" dirty="0" err="1" smtClean="0">
                <a:latin typeface="+mj-lt"/>
              </a:rPr>
              <a:t>medd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drist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Ceidwad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Grist,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Tywysog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lluoedd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ac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 smtClean="0">
                <a:latin typeface="+mj-lt"/>
              </a:rPr>
              <a:t>maes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erioed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chollodd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7371" y="6550223"/>
            <a:ext cx="52466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+mj-lt"/>
              </a:rPr>
              <a:t>MARTIN LUTHER, 1483-1546 </a:t>
            </a:r>
            <a:r>
              <a:rPr lang="en-GB" sz="1400" dirty="0" err="1" smtClean="0">
                <a:latin typeface="+mj-lt"/>
              </a:rPr>
              <a:t>cyf</a:t>
            </a:r>
            <a:r>
              <a:rPr lang="en-GB" sz="1400" dirty="0" smtClean="0">
                <a:latin typeface="+mj-lt"/>
              </a:rPr>
              <a:t>. LEWIS EDWARDS, 1809-87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18" y="601970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122</cp:revision>
  <dcterms:modified xsi:type="dcterms:W3CDTF">2015-03-11T03:59:22Z</dcterms:modified>
</cp:coreProperties>
</file>