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15" r:id="rId2"/>
    <p:sldId id="416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1560" y="532993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Disgwyliaf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mynyddoedd</a:t>
            </a:r>
            <a:r>
              <a:rPr lang="en-US" sz="4000" dirty="0" smtClean="0">
                <a:latin typeface="+mj-lt"/>
              </a:rPr>
              <a:t> draw: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ble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daw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im</a:t>
            </a:r>
            <a:r>
              <a:rPr lang="en-US" sz="4000" dirty="0" smtClean="0">
                <a:latin typeface="+mj-lt"/>
              </a:rPr>
              <a:t> help '</a:t>
            </a:r>
            <a:r>
              <a:rPr lang="en-US" sz="4000" dirty="0" err="1" smtClean="0">
                <a:latin typeface="+mj-lt"/>
              </a:rPr>
              <a:t>wyllysgar</a:t>
            </a:r>
            <a:r>
              <a:rPr lang="en-US" sz="4000" dirty="0" smtClean="0">
                <a:latin typeface="+mj-lt"/>
              </a:rPr>
              <a:t>?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Yr </a:t>
            </a:r>
            <a:r>
              <a:rPr lang="en-US" sz="4000" dirty="0" err="1" smtClean="0">
                <a:latin typeface="+mj-lt"/>
              </a:rPr>
              <a:t>Arglwydd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rhydd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gymorth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gref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hwn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wnaeth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nef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daear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droed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lithro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nis</a:t>
            </a:r>
            <a:r>
              <a:rPr lang="en-US" sz="4000" dirty="0" smtClean="0">
                <a:latin typeface="+mj-lt"/>
              </a:rPr>
              <a:t> gad,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Geidwad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heb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huno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wele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Geidwad</a:t>
            </a:r>
            <a:r>
              <a:rPr lang="en-US" sz="4000" dirty="0" smtClean="0">
                <a:latin typeface="+mj-lt"/>
              </a:rPr>
              <a:t>, Israel </a:t>
            </a:r>
            <a:r>
              <a:rPr lang="en-US" sz="4000" dirty="0" err="1" smtClean="0">
                <a:latin typeface="+mj-lt"/>
              </a:rPr>
              <a:t>lân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heb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hun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hepian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arno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120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86719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8072" y="332656"/>
            <a:ext cx="83164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law </a:t>
            </a:r>
            <a:r>
              <a:rPr lang="en-US" sz="4000" dirty="0" err="1" smtClean="0">
                <a:latin typeface="+mj-lt"/>
              </a:rPr>
              <a:t>ddehau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Dduw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yr </a:t>
            </a:r>
            <a:r>
              <a:rPr lang="en-US" sz="4000" dirty="0" err="1" smtClean="0">
                <a:latin typeface="+mj-lt"/>
              </a:rPr>
              <a:t>Arglwydd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Geidwad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lygru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chaiff</a:t>
            </a:r>
            <a:r>
              <a:rPr lang="en-US" sz="4000" dirty="0" smtClean="0">
                <a:latin typeface="+mj-lt"/>
              </a:rPr>
              <a:t> haul y </a:t>
            </a:r>
            <a:r>
              <a:rPr lang="en-US" sz="4000" dirty="0" err="1" smtClean="0">
                <a:latin typeface="+mj-lt"/>
              </a:rPr>
              <a:t>dydd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nos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lleuad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Yr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I</a:t>
            </a:r>
            <a:r>
              <a:rPr lang="en-US" sz="4000" dirty="0" err="1" smtClean="0">
                <a:latin typeface="+mj-lt"/>
              </a:rPr>
              <a:t>ôn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geidw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rhag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pob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drwg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 </a:t>
            </a:r>
            <a:r>
              <a:rPr lang="en-US" sz="4000" dirty="0" err="1" smtClean="0">
                <a:latin typeface="+mj-lt"/>
              </a:rPr>
              <a:t>rhag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pob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cilwg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anfad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fynd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dyfod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rhwydd</a:t>
            </a:r>
            <a:r>
              <a:rPr lang="en-US" sz="4000" dirty="0" smtClean="0">
                <a:latin typeface="+mj-lt"/>
              </a:rPr>
              <a:t>: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yr </a:t>
            </a:r>
            <a:r>
              <a:rPr lang="en-US" sz="4000" dirty="0" err="1" smtClean="0">
                <a:latin typeface="+mj-lt"/>
              </a:rPr>
              <a:t>Arglwydd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Geidwad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6552457" y="6550223"/>
            <a:ext cx="25915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>
                <a:latin typeface="+mj-lt"/>
              </a:rPr>
              <a:t>EDMWND PRYS, 1544-1623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785918" y="6019700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571</TotalTime>
  <Words>22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121</cp:revision>
  <dcterms:modified xsi:type="dcterms:W3CDTF">2015-03-11T03:54:07Z</dcterms:modified>
</cp:coreProperties>
</file>