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429" r:id="rId2"/>
    <p:sldId id="431" r:id="rId3"/>
    <p:sldId id="43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78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4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7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1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1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5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2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0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2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4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8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1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8206BF-EA62-4103-A072-B5280BC8CA7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E8DB79CB-3ABF-4E29-8837-BFDC4AC122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98674"/>
            <a:ext cx="1440160" cy="61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4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415480" y="858853"/>
            <a:ext cx="99371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Ymgrymwn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ynghyd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gerbron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gorseddfainc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pharchus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addolwn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weddus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336" y="9236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12</a:t>
            </a:r>
          </a:p>
          <a:p>
            <a:endParaRPr lang="cy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99973" y="5991737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772244" y="836712"/>
            <a:ext cx="101531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draethu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cwynion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lawn;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gweddïau'r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37884-91CC-4332-8FCD-0CA80C75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9973" y="5991737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5523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31504" y="731521"/>
            <a:ext cx="97930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Ysbryd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ysbryd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gweddi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addolwyr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312024" y="6525345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j-lt"/>
              </a:rPr>
              <a:t>CASGLIAD ROBERT JONES, 1851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359696" y="465313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1170</TotalTime>
  <Words>31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290</cp:revision>
  <dcterms:modified xsi:type="dcterms:W3CDTF">2019-10-10T12:17:26Z</dcterms:modified>
</cp:coreProperties>
</file>