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29" r:id="rId2"/>
    <p:sldId id="43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78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98674"/>
            <a:ext cx="1080120" cy="61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914400" y="332656"/>
            <a:ext cx="82661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Ymgrymwn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ynghyd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gerbron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gorseddfainc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â </a:t>
            </a:r>
            <a:r>
              <a:rPr lang="en-US" sz="4000" dirty="0" err="1" smtClean="0">
                <a:latin typeface="+mj-lt"/>
              </a:rPr>
              <a:t>pharchus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ofn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addolwn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weddus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iawn</a:t>
            </a:r>
            <a:r>
              <a:rPr lang="en-US" sz="4000" dirty="0" smtClean="0">
                <a:latin typeface="+mj-lt"/>
              </a:rPr>
              <a:t> -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iawn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draethu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cwynion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calon</a:t>
            </a:r>
            <a:r>
              <a:rPr lang="en-US" sz="4000" dirty="0" smtClean="0">
                <a:latin typeface="+mj-lt"/>
              </a:rPr>
              <a:t> lawn;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gweddïau'r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efe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glyw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wir</a:t>
            </a:r>
            <a:r>
              <a:rPr lang="en-US" sz="4000" dirty="0" smtClean="0">
                <a:latin typeface="+mj-lt"/>
              </a:rPr>
              <a:t> -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54360" y="532993"/>
            <a:ext cx="82661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Ysbryd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ysbryd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gras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gweddi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nawr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gwneud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wir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addolwyr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 -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6525344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CASGLIAD ROBERT JONES, 1851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40770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1169</TotalTime>
  <Words>23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289</cp:revision>
  <dcterms:modified xsi:type="dcterms:W3CDTF">2015-03-10T10:13:28Z</dcterms:modified>
</cp:coreProperties>
</file>