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6"/>
  </p:notesMasterIdLst>
  <p:sldIdLst>
    <p:sldId id="406" r:id="rId2"/>
    <p:sldId id="407" r:id="rId3"/>
    <p:sldId id="408" r:id="rId4"/>
    <p:sldId id="409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20BC7C-17A1-42AD-81CF-87F7AB2435B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20BC7C-17A1-42AD-81CF-87F7AB2435B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20BC7C-17A1-42AD-81CF-87F7AB2435B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20BC7C-17A1-42AD-81CF-87F7AB2435B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1619672" y="644490"/>
            <a:ext cx="734481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Datganaf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glod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Nuw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wyrthiau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a'th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nerth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hynod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eu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rhyw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d'ogoniant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a'th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harddwch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welir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drwy'r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phopeth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greaist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sy'n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rhyfedd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y-GB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715250" y="5229200"/>
            <a:ext cx="12858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8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8000" dirty="0">
              <a:solidFill>
                <a:schemeClr val="bg1"/>
              </a:solidFill>
              <a:latin typeface="Webdings" pitchFamily="18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117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1619672" y="620688"/>
            <a:ext cx="712879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Goleuni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bell </a:t>
            </a:r>
          </a:p>
          <a:p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roddaist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uwchben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thaenaist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amgylch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llen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sêr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planedau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wybren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las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faith 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sy'n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datgan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drwy'r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bydoedd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fawredd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a'th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waith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y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715250" y="5357813"/>
            <a:ext cx="12858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8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8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1691680" y="476672"/>
            <a:ext cx="734481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Gorseddfa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Duw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entrych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mewn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tonnau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thwrf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clywir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lef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mewn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tarth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chymylau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gwelir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hynt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rhodio'n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ardderchog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adain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gwynt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y-GB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7715250" y="5357813"/>
            <a:ext cx="12858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8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8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1835696" y="428466"/>
            <a:ext cx="676875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Gogoniant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i'r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Tad </a:t>
            </a:r>
          </a:p>
          <a:p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greodd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gogoniant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i'r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Mab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prynodd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mor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ddrud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gogoniant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i'r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Ysbryd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pura'n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ddi-lyth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i'r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Drindod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mewn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undod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rhown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foliant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dros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byth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y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555776" y="5877272"/>
            <a:ext cx="403244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051720" y="6474822"/>
            <a:ext cx="7092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 pitchFamily="34" charset="0"/>
                <a:cs typeface="Arial" pitchFamily="34" charset="0"/>
              </a:rPr>
              <a:t>ROBERT GRANT, 1779-1838 </a:t>
            </a:r>
            <a:r>
              <a:rPr lang="en-US" sz="1600" i="1" dirty="0" err="1" smtClean="0">
                <a:latin typeface="Arial" pitchFamily="34" charset="0"/>
                <a:cs typeface="Arial" pitchFamily="34" charset="0"/>
              </a:rPr>
              <a:t>efel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. ANAD</a:t>
            </a:r>
            <a:endParaRPr lang="en-GB" sz="16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563</TotalTime>
  <Words>50</Words>
  <Application>Microsoft Office PowerPoint</Application>
  <PresentationFormat>On-screen Show (4:3)</PresentationFormat>
  <Paragraphs>29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118</cp:revision>
  <dcterms:modified xsi:type="dcterms:W3CDTF">2015-03-11T03:30:46Z</dcterms:modified>
</cp:coreProperties>
</file>