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01" r:id="rId2"/>
    <p:sldId id="40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532993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Beth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mesur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glas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nen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Beth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maint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sêr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uwchben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Dweud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Beth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iaith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blodau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fyrdd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wena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meysydd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gwyrdd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Dweud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blodau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teg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lliw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115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6064" y="332656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Beth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iaith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meysydd</a:t>
            </a:r>
            <a:r>
              <a:rPr lang="en-US" sz="4000" dirty="0" smtClean="0">
                <a:latin typeface="+mj-lt"/>
              </a:rPr>
              <a:t> </a:t>
            </a:r>
            <a:r>
              <a:rPr lang="cy-GB" sz="4000" dirty="0" smtClean="0">
                <a:latin typeface="+mj-lt"/>
              </a:rPr>
              <a:t>ŷ</a:t>
            </a:r>
            <a:r>
              <a:rPr lang="en-US" sz="4000" dirty="0" smtClean="0">
                <a:latin typeface="+mj-lt"/>
              </a:rPr>
              <a:t>d,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coed yr </a:t>
            </a:r>
            <a:r>
              <a:rPr lang="en-US" sz="4000" dirty="0" err="1" smtClean="0">
                <a:latin typeface="+mj-lt"/>
              </a:rPr>
              <a:t>ardd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llysiau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Dweud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ffrwythau</a:t>
            </a:r>
            <a:r>
              <a:rPr lang="en-US" sz="4000" dirty="0" smtClean="0">
                <a:latin typeface="+mj-lt"/>
              </a:rPr>
              <a:t> o bob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Beth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neges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Grist,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cyfaill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gorau'r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drist</a:t>
            </a:r>
            <a:r>
              <a:rPr lang="en-US" sz="4000" dirty="0" smtClean="0">
                <a:latin typeface="+mj-lt"/>
              </a:rPr>
              <a:t>?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Dweud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hanes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blentyn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76256" y="6237312"/>
            <a:ext cx="20168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NANTLAIS, 1874-1959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19672" y="609170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23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115</cp:revision>
  <dcterms:modified xsi:type="dcterms:W3CDTF">2015-01-23T14:22:46Z</dcterms:modified>
</cp:coreProperties>
</file>