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398" r:id="rId2"/>
    <p:sldId id="399" r:id="rId3"/>
    <p:sldId id="4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716498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Rhagluniaeth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fawr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rhyfedd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esboniad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helaeth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hon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o </a:t>
            </a:r>
            <a:r>
              <a:rPr lang="en-US" sz="4000" dirty="0" err="1" smtClean="0">
                <a:latin typeface="+mj-lt"/>
              </a:rPr>
              <a:t>arfaeth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gwylio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llwch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llawr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trefnu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lluoedd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nef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cyflawna'r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cwbwl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gyngor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114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9672" y="428466"/>
            <a:ext cx="698477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Llywodraeth</a:t>
            </a:r>
            <a:r>
              <a:rPr lang="en-US" sz="4000" dirty="0" smtClean="0">
                <a:latin typeface="+mj-lt"/>
              </a:rPr>
              <a:t> faith y </a:t>
            </a:r>
            <a:r>
              <a:rPr lang="en-US" sz="4000" dirty="0" err="1" smtClean="0">
                <a:latin typeface="+mj-lt"/>
              </a:rPr>
              <a:t>byd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mae'n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tynnu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yma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codi</a:t>
            </a:r>
            <a:r>
              <a:rPr lang="en-US" sz="4000" dirty="0" smtClean="0">
                <a:latin typeface="+mj-lt"/>
              </a:rPr>
              <a:t> draw: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trwy</a:t>
            </a:r>
            <a:r>
              <a:rPr lang="en-US" sz="4000" dirty="0" smtClean="0">
                <a:latin typeface="+mj-lt"/>
              </a:rPr>
              <a:t> bob </a:t>
            </a:r>
            <a:r>
              <a:rPr lang="en-US" sz="4000" dirty="0" err="1" smtClean="0">
                <a:latin typeface="+mj-lt"/>
              </a:rPr>
              <a:t>helyntoedd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blin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terfysgoedd</a:t>
            </a:r>
            <a:r>
              <a:rPr lang="en-US" sz="4000" dirty="0" smtClean="0">
                <a:latin typeface="+mj-lt"/>
              </a:rPr>
              <a:t> o bob </a:t>
            </a:r>
            <a:r>
              <a:rPr lang="en-US" sz="4000" dirty="0" err="1" smtClean="0">
                <a:latin typeface="+mj-lt"/>
              </a:rPr>
              <a:t>rhyw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dyrchafu'n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gyson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deyrnas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Duw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84176" y="500474"/>
            <a:ext cx="73083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th'wyllwch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dudew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gwir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ei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dryswch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mwyaf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mae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drefen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glir</a:t>
            </a:r>
            <a:r>
              <a:rPr lang="en-US" sz="4000" dirty="0" smtClean="0">
                <a:latin typeface="+mj-lt"/>
              </a:rPr>
              <a:t>;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hi </a:t>
            </a:r>
            <a:r>
              <a:rPr lang="en-US" sz="4000" dirty="0" err="1" smtClean="0">
                <a:latin typeface="+mj-lt"/>
              </a:rPr>
              <a:t>ddaw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â'i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throeon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fuan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oll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ben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bydd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synnu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wrth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gofio'r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rhain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tu</a:t>
            </a:r>
            <a:r>
              <a:rPr lang="en-US" sz="4000" dirty="0" smtClean="0">
                <a:latin typeface="+mj-lt"/>
              </a:rPr>
              <a:t> draw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llen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16216" y="6165304"/>
            <a:ext cx="25742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DAVID CHARLES, 1762-1834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79712" y="5877272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23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114</cp:revision>
  <dcterms:modified xsi:type="dcterms:W3CDTF">2015-03-11T03:24:20Z</dcterms:modified>
</cp:coreProperties>
</file>