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429" r:id="rId2"/>
    <p:sldId id="43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0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59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0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7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7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7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0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8C511-A43A-4344-83C1-A82336E3189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259A1D6B-F798-4366-A553-8BF2E5033C8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7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19536" y="1011500"/>
            <a:ext cx="90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hoedfa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bresenoldeb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brofi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ŵyneb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34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11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83677-955D-4553-A454-5B24113C4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063552" y="836712"/>
            <a:ext cx="9001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Llefara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wrthym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datguddia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oedfa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ogoniant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5920" y="6453336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1 DAFYDD WILLIAM, 1721?-94, 2 SIȎN SINGER, c. 1750-1807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17093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4893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32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289</cp:revision>
  <dcterms:modified xsi:type="dcterms:W3CDTF">2019-10-11T08:30:01Z</dcterms:modified>
</cp:coreProperties>
</file>