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"/>
  </p:notesMasterIdLst>
  <p:sldIdLst>
    <p:sldId id="429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0" y="114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>
            <a:lvl1pPr>
              <a:defRPr sz="4000"/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914400" y="332656"/>
            <a:ext cx="790607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Corona'n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hoedfa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hyn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bryd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>
                <a:latin typeface="+mj-lt"/>
              </a:rPr>
              <a:t>â'th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hyfryd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bresenoldeb</a:t>
            </a:r>
            <a:r>
              <a:rPr lang="en-US" sz="4000" dirty="0">
                <a:latin typeface="+mj-lt"/>
              </a:rPr>
              <a:t>;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rho </a:t>
            </a:r>
            <a:r>
              <a:rPr lang="en-US" sz="4000" dirty="0" err="1">
                <a:latin typeface="+mj-lt"/>
              </a:rPr>
              <a:t>brofi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grym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air </a:t>
            </a:r>
            <a:r>
              <a:rPr lang="en-US" sz="4000" dirty="0" err="1">
                <a:latin typeface="+mj-lt"/>
              </a:rPr>
              <a:t>a'th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hedd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a </a:t>
            </a:r>
            <a:r>
              <a:rPr lang="en-US" sz="4000" dirty="0" err="1">
                <a:latin typeface="+mj-lt"/>
              </a:rPr>
              <a:t>hyfryd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ŵyneb</a:t>
            </a:r>
            <a:r>
              <a:rPr lang="en-US" sz="4000" dirty="0">
                <a:latin typeface="+mj-lt"/>
              </a:rPr>
              <a:t>.</a:t>
            </a:r>
          </a:p>
          <a:p>
            <a:endParaRPr lang="en-GB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Llefara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wrthym</a:t>
            </a:r>
            <a:r>
              <a:rPr lang="en-US" sz="4000" dirty="0">
                <a:latin typeface="+mj-lt"/>
              </a:rPr>
              <a:t> air </a:t>
            </a:r>
            <a:r>
              <a:rPr lang="en-US" sz="4000" dirty="0" err="1">
                <a:latin typeface="+mj-lt"/>
              </a:rPr>
              <a:t>mewn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pryd</a:t>
            </a:r>
            <a:r>
              <a:rPr lang="en-US" sz="4000" dirty="0">
                <a:latin typeface="+mj-lt"/>
              </a:rPr>
              <a:t>,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dod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ysbryd</a:t>
            </a:r>
            <a:r>
              <a:rPr lang="en-US" sz="4000" dirty="0">
                <a:latin typeface="+mj-lt"/>
              </a:rPr>
              <a:t> in </a:t>
            </a:r>
            <a:r>
              <a:rPr lang="en-US" sz="4000" dirty="0" err="1">
                <a:latin typeface="+mj-lt"/>
              </a:rPr>
              <a:t>i'th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garu</a:t>
            </a:r>
            <a:r>
              <a:rPr lang="en-US" sz="4000" dirty="0">
                <a:latin typeface="+mj-lt"/>
              </a:rPr>
              <a:t>;</a:t>
            </a:r>
            <a:br>
              <a:rPr lang="en-US" sz="4000" dirty="0">
                <a:latin typeface="+mj-lt"/>
              </a:rPr>
            </a:br>
            <a:r>
              <a:rPr lang="en-US" sz="4000" dirty="0" err="1">
                <a:latin typeface="+mj-lt"/>
              </a:rPr>
              <a:t>datguddia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inni'r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oedfa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hon</a:t>
            </a:r>
            <a:r>
              <a:rPr lang="en-US" sz="4000" dirty="0">
                <a:latin typeface="+mj-lt"/>
              </a:rPr>
              <a:t> </a:t>
            </a:r>
            <a:br>
              <a:rPr lang="en-US" sz="4000" dirty="0">
                <a:latin typeface="+mj-lt"/>
              </a:rPr>
            </a:br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ogoniant</a:t>
            </a:r>
            <a:r>
              <a:rPr lang="en-US" sz="4000" dirty="0">
                <a:latin typeface="+mj-lt"/>
              </a:rPr>
              <a:t> person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.</a:t>
            </a:r>
            <a:endParaRPr lang="en-GB" sz="40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11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5856" y="6525344"/>
            <a:ext cx="576064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1 DAFYDD WILLIAM, 1721?-94, 2 SIȎN SINGER, c. 1750-1807</a:t>
            </a:r>
            <a:endParaRPr lang="en-GB" sz="1400" dirty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835696" y="623731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1167</TotalTime>
  <Words>25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288</cp:revision>
  <dcterms:modified xsi:type="dcterms:W3CDTF">2019-10-11T08:28:26Z</dcterms:modified>
</cp:coreProperties>
</file>