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5"/>
  </p:notesMasterIdLst>
  <p:sldIdLst>
    <p:sldId id="299" r:id="rId2"/>
    <p:sldId id="302" r:id="rId3"/>
    <p:sldId id="30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2" d="100"/>
          <a:sy n="102" d="100"/>
        </p:scale>
        <p:origin x="204" y="96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2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3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47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513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44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2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9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75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7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6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3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1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DDB36436-174A-449B-B920-9A90382C642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0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69" r:id="rId13"/>
    <p:sldLayoutId id="214748367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7368" y="908720"/>
            <a:ext cx="119533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fendithiwn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cydganwn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fawrygwn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bod: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cyhoeddwn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haeddiant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di-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di-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336" y="4636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108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280576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328" y="908720"/>
            <a:ext cx="1310545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ddyrchafwn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gobeithiwn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gymorth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trwy'r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gynnydd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mae'r </a:t>
            </a:r>
            <a:r>
              <a:rPr lang="en-US" sz="4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gân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oesoeddwna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luoedd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yn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280576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74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328" y="908720"/>
            <a:ext cx="1310545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folwn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cysegrwn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hoes </a:t>
            </a:r>
            <a:b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garu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gweithiwn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dros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grefydd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yw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tarian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awn, awn yn ei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meddiannwn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Ganaan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ei </a:t>
            </a:r>
            <a:r>
              <a:rPr lang="en-US" sz="4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</a:t>
            </a:r>
            <a:r>
              <a:rPr lang="en-US" sz="4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79DCA0-62CD-49DC-BC85-C0C48E1A4170}"/>
              </a:ext>
            </a:extLst>
          </p:cNvPr>
          <p:cNvSpPr/>
          <p:nvPr/>
        </p:nvSpPr>
        <p:spPr>
          <a:xfrm>
            <a:off x="10056440" y="6450491"/>
            <a:ext cx="19442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PENLLYN, 1854-1938</a:t>
            </a:r>
            <a:endParaRPr lang="en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7690119-82B5-4C46-9C61-6DD35D69FC51}"/>
              </a:ext>
            </a:extLst>
          </p:cNvPr>
          <p:cNvCxnSpPr/>
          <p:nvPr/>
        </p:nvCxnSpPr>
        <p:spPr>
          <a:xfrm>
            <a:off x="2999656" y="508518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7389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34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49</cp:revision>
  <dcterms:modified xsi:type="dcterms:W3CDTF">2019-10-17T08:53:13Z</dcterms:modified>
</cp:coreProperties>
</file>