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99" r:id="rId2"/>
    <p:sldId id="300" r:id="rId3"/>
    <p:sldId id="30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  <p:sldLayoutId id="2147483669" r:id="rId13"/>
    <p:sldLayoutId id="2147483670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91680" y="692696"/>
            <a:ext cx="64807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fendithiwn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cydganwn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glod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fawrygwn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byddwn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cyhoeddwn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haeddiant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di-fai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ogoniant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foroedd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di-drai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108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47664" y="601806"/>
            <a:ext cx="64087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ddyrchafwn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ynddo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gobeithiwn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gymorth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trwy'r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gynnydd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oesoedd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luoedd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91680" y="548680"/>
            <a:ext cx="64087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Yr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folwn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cysegrwn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hoes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i'w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gweithiwn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grefydd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efe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tarian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awn, awn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meddiannwn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Ganaan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dragwyddol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gwerth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2280" y="6505599"/>
            <a:ext cx="19442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PENLLYN, 1854-1938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75" y="573325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34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</cp:revision>
  <dcterms:modified xsi:type="dcterms:W3CDTF">2015-03-11T03:15:38Z</dcterms:modified>
</cp:coreProperties>
</file>