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5"/>
  </p:notesMasterIdLst>
  <p:sldIdLst>
    <p:sldId id="297" r:id="rId2"/>
    <p:sldId id="299" r:id="rId3"/>
    <p:sldId id="29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8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3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02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72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2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96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8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5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4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8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3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FC80ACC1-4BD6-4746-8D27-9222FD88AFA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6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3352" y="939492"/>
            <a:ext cx="11881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gysgod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flinaist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heibio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di-ri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pechadur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chofia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336" y="35209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Ffydd:107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208568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3352" y="939492"/>
            <a:ext cx="11881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deilwng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mawrhad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roddodd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chynnydd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had;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aeddfedodd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roddodd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ddyddiau'r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cynhaeaf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208568" y="599622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542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6024" y="886068"/>
            <a:ext cx="120006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deilwng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mawrhad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roddodd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chynnydd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had;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aeddfedodd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roddodd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ddyddiau'r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cynhaeaf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28448" y="6381328"/>
            <a:ext cx="17475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DYFED, 1850-1923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215680" y="522920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35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</cp:revision>
  <dcterms:modified xsi:type="dcterms:W3CDTF">2019-10-17T08:48:01Z</dcterms:modified>
</cp:coreProperties>
</file>