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4"/>
  </p:notesMasterIdLst>
  <p:sldIdLst>
    <p:sldId id="277" r:id="rId2"/>
    <p:sldId id="27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 userDrawn="1">
          <p15:clr>
            <a:srgbClr val="A4A3A4"/>
          </p15:clr>
        </p15:guide>
        <p15:guide id="2" pos="2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3" autoAdjust="0"/>
    <p:restoredTop sz="90929"/>
  </p:normalViewPr>
  <p:slideViewPr>
    <p:cSldViewPr>
      <p:cViewPr varScale="1">
        <p:scale>
          <a:sx n="104" d="100"/>
          <a:sy n="104" d="100"/>
        </p:scale>
        <p:origin x="198" y="132"/>
      </p:cViewPr>
      <p:guideLst>
        <p:guide orient="horz" pos="192"/>
        <p:guide pos="256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658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011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097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86259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131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560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536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146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080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747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421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142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gig-white-blue.png">
            <a:extLst>
              <a:ext uri="{FF2B5EF4-FFF2-40B4-BE49-F238E27FC236}">
                <a16:creationId xmlns:a16="http://schemas.microsoft.com/office/drawing/2014/main" id="{D1520F32-2AF0-4749-B088-200B3DBE5461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47328" y="6157700"/>
            <a:ext cx="1536171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274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7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79576" y="332656"/>
            <a:ext cx="975657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Anfeidrol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Dduw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rhagluniaeth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 Thad y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greadigaeth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coronaist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eto'r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flwyddyn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â'th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dirion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ddoniau'n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helaeth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Arglwydd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pob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daioni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beth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mwy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dalwn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iti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chydymostwng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lwch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llawr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awr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i'th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wir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addoli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3352" y="62782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97</a:t>
            </a:r>
          </a:p>
          <a:p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0930348" y="5996226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68497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51584" y="188640"/>
            <a:ext cx="925252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foed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i'th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drugareddau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ddiferu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llwybrau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ninnau'n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fyddar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ac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fud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o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hyd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i'th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nef-rasusau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telyn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Iôr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cyweiria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seinio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Haleliwia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tragwyddol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foli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fyth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heb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boen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yr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Oen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fu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Galfaria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9768408" y="6381328"/>
            <a:ext cx="234711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GWYNEDDON, 1832-1904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3143672" y="6523756"/>
            <a:ext cx="5357812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849772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</TotalTime>
  <Words>16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Webdings</vt:lpstr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30</cp:revision>
  <dcterms:modified xsi:type="dcterms:W3CDTF">2019-10-16T08:39:28Z</dcterms:modified>
</cp:coreProperties>
</file>