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5"/>
  </p:notesMasterIdLst>
  <p:sldIdLst>
    <p:sldId id="274" r:id="rId2"/>
    <p:sldId id="277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6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7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32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50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5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4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8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1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5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9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01B8A0F-4C5C-4370-973F-2E79CB01607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2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5520" y="867484"/>
            <a:ext cx="9937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clod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dawn: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diodaist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gwisgaist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phrydferthwch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lwyr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aeddfedu'r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36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96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06455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5520" y="867484"/>
            <a:ext cx="9937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 Tad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gwasgar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dros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sisiala'r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d'enw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corwynt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cry',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Dad?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06455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8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1504" y="776893"/>
            <a:ext cx="105851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tymor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dir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ymddiried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ngrym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dawn,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cyrraedd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pen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66343" y="6361584"/>
            <a:ext cx="1862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J. T. JOB, 1867-1938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17094" y="602128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</cp:revision>
  <dcterms:modified xsi:type="dcterms:W3CDTF">2019-10-16T08:34:52Z</dcterms:modified>
</cp:coreProperties>
</file>