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4" r:id="rId2"/>
    <p:sldId id="275" r:id="rId3"/>
    <p:sldId id="27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8" r:id="rId13"/>
    <p:sldLayoutId id="2147483669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2088" y="867484"/>
            <a:ext cx="80283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clod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gofio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eto'n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â'th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dawn: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diodaist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afon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gwisgaist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phrydferthwch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lwyr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aeddfedu'r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96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723468"/>
            <a:ext cx="76683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Tad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gwlith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haul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gwasgar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hyfrydwch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wlad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sisiala'r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d'enw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seinio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wna'r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corwynt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cry',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O Dad?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8072" y="579452"/>
            <a:ext cx="8604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Fe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tymor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glir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dir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faith: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ymddiried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wnawn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ngrym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Dad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dawn,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cyrraedd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pen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102183" y="6361583"/>
            <a:ext cx="1862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J. T. JOB, 1867-1938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494116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</cp:revision>
  <dcterms:modified xsi:type="dcterms:W3CDTF">2015-03-09T14:47:53Z</dcterms:modified>
</cp:coreProperties>
</file>