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63" r:id="rId2"/>
    <p:sldId id="265" r:id="rId3"/>
    <p:sldId id="267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276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9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7BB418-D2F1-4ADD-A8AE-92F2A3C875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5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7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0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9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0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7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0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55E69DED-F510-4638-9E2A-8861D81B5DF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8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63352" y="1174100"/>
            <a:ext cx="117373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ger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ceisiaf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ddechrau'r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hon;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blygion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dyfodol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hi,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Arweinydd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anffaeledig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926582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44" y="1166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92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7480" y="980728"/>
            <a:ext cx="1219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Beth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Nis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fynnwn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wybod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dymhestlog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ymaflyd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7A3A0E0-42FA-44FA-B595-1FCC37E59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6582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7480" y="980728"/>
            <a:ext cx="1246723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gobaith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cariad –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doniau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pennaf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</a:t>
            </a:r>
            <a:b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addurno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f'oes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wrth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deithio'r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anial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cras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beunydd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fyw'n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d'oleuni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di: </a:t>
            </a:r>
            <a:b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Ddihenydd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sanctaidd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US" sz="4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fi.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97A3A0E0-42FA-44FA-B595-1FCC37E59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6582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246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875072" y="864239"/>
            <a:ext cx="1094521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Heneiddia'r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greadigaeth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palla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diflanna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un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cilio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un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digyfnewid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68774" y="57332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400256" y="630932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T. J. PRITCHARD, 1853-1918</a:t>
            </a:r>
            <a:endParaRPr lang="cy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38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52</Words>
  <Application>Microsoft Office PowerPoint</Application>
  <PresentationFormat>Widescreen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23</cp:revision>
  <dcterms:modified xsi:type="dcterms:W3CDTF">2019-10-16T08:17:27Z</dcterms:modified>
</cp:coreProperties>
</file>