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63" r:id="rId2"/>
    <p:sldId id="265" r:id="rId3"/>
    <p:sldId id="266" r:id="rId4"/>
    <p:sldId id="264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5D8362-8215-4754-969E-D60D66B780F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79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5D8362-8215-4754-969E-D60D66B780F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7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5D8362-8215-4754-969E-D60D66B780F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79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7BB418-D2F1-4ADD-A8AE-92F2A3C875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73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078979" y="900003"/>
            <a:ext cx="80295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Tad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tragwyddoldeb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plygaf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fron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ceisiaf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fendith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ddechrau'r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flwyddyn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hon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trwy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blygion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tywyll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dyfodol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hi,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Arweinydd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anffaeledig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arwain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fi.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92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5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152128" y="692696"/>
            <a:ext cx="788436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Beth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misoedd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Nis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fynnwn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wybod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chwaith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Ai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hyfryd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dymhestlog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Bodlon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ymaflyd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law.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065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259632" y="620688"/>
            <a:ext cx="648072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gobaith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–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doniau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pennaf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-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addurno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f'oes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deithio'r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anial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cras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rho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imi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beunydd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fyw'n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d'oleuni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di: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Ddihenydd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sanctaidd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tyred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arwain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fi.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065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610864" y="658431"/>
            <a:ext cx="84256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Heneiddia'r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greadigaeth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palla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diflanna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oesoedd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o un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un;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cilio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popeth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un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wyt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digyfnewid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arwain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79712" y="378904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580112" y="6211669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T. J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PRITCHARD, 1853-1918</a:t>
            </a:r>
            <a:endParaRPr lang="cy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89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52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22</cp:revision>
  <dcterms:modified xsi:type="dcterms:W3CDTF">2015-03-11T01:25:58Z</dcterms:modified>
</cp:coreProperties>
</file>