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0" r:id="rId1"/>
  </p:sldMasterIdLst>
  <p:notesMasterIdLst>
    <p:notesMasterId r:id="rId4"/>
  </p:notesMasterIdLst>
  <p:sldIdLst>
    <p:sldId id="289" r:id="rId2"/>
    <p:sldId id="29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13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08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923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799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3575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69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34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40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16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55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575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42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30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D16CB805-701C-4581-9B4A-5EC88E62B48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47328" y="6321597"/>
            <a:ext cx="1152128" cy="49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6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344" y="116632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86</a:t>
            </a:r>
          </a:p>
          <a:p>
            <a:endParaRPr lang="cy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0848528" y="5741849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95600" y="601980"/>
            <a:ext cx="93965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Bendithiaist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waith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dwylo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coronaist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lafur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dirion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drugareddau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gyfrennaist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bob un;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rhoist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had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heuwr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rhoist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medelwr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gasglu'r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trugareddau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inni'n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gymaint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gwerth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503712" y="6451748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460104" y="188640"/>
            <a:ext cx="838842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Rheolaist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cymylau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glaw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gwynt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gwres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ddaear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awyr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dyneraist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lawnder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fendithion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heb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ball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deulu'r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dafod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all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beidio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â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chanmol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d'enw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264352" y="6453336"/>
            <a:ext cx="24913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WILLIAM THOMAS, 1828-99</a:t>
            </a: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18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44</cp:revision>
  <dcterms:modified xsi:type="dcterms:W3CDTF">2019-10-15T16:11:18Z</dcterms:modified>
</cp:coreProperties>
</file>