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89" r:id="rId2"/>
    <p:sldId id="29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>
        <p:scale>
          <a:sx n="90" d="100"/>
          <a:sy n="90" d="100"/>
        </p:scale>
        <p:origin x="-648" y="-30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321596"/>
            <a:ext cx="864096" cy="4916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8" r:id="rId12"/>
    <p:sldLayoutId id="2147483669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86</a:t>
            </a:r>
            <a:endParaRPr lang="en-GB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038653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64096" y="716498"/>
            <a:ext cx="76683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Bendithiaist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waith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dwylo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coronaist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lafur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dirion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drugareddau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gyfrennaist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bob un;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rhoist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had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llaw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yr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heuwr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rhoist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medelwr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nerth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gasglu'r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trugareddau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inni'n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gymaint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gwerth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907704" y="5877272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36104" y="572482"/>
            <a:ext cx="77403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Rheolaist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cymylau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glaw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gwynt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gwres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ddaear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gras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awyr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dyneraist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lles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am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lawnder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fendithion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heb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ball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deulu'r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llawr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pa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dafod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 all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beidio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â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chanmol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d'enw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mawr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?</a:t>
            </a:r>
            <a:endParaRPr lang="en-GB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60232" y="6505599"/>
            <a:ext cx="24913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WILLIAM THOMAS, 1828-99</a:t>
            </a: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18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43</cp:revision>
  <dcterms:modified xsi:type="dcterms:W3CDTF">2015-03-11T01:11:07Z</dcterms:modified>
</cp:coreProperties>
</file>