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0" r:id="rId1"/>
  </p:sldMasterIdLst>
  <p:notesMasterIdLst>
    <p:notesMasterId r:id="rId4"/>
  </p:notesMasterIdLst>
  <p:sldIdLst>
    <p:sldId id="289" r:id="rId2"/>
    <p:sldId id="29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13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573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557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8889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99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72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33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991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011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742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02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461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5107A0FE-4884-4D8E-A5C9-8C1D3ACA335A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47328" y="6321597"/>
            <a:ext cx="1152128" cy="49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3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6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07946" y="470575"/>
            <a:ext cx="921702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rhagluniaeth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ac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iachawdwriaeth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tydi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llywodraethu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ŵyneb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pob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caledi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gadarn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gymorth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lechu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law.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328" y="116632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84</a:t>
            </a:r>
          </a:p>
          <a:p>
            <a:endParaRPr lang="cy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1064552" y="572728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95600" y="188640"/>
            <a:ext cx="86764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cryfed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ydyw'r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gwyntoedd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chedyrn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donnau'r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môr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doethineb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ydyw'r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Llywydd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enw'n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gadarn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Iôr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gwaethaf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dilyw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pechod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llygredd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bob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rhyw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dihangol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heb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soddi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am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arch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303912" y="6505599"/>
            <a:ext cx="67687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GRAWN-SYPPIAU CANAAN, 1805, 2. ANN GRIFFITHS, 1776-1805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503712" y="6307732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26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42</cp:revision>
  <dcterms:modified xsi:type="dcterms:W3CDTF">2019-10-15T13:09:42Z</dcterms:modified>
</cp:coreProperties>
</file>