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69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692696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rhagluniaeth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llywodraethu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ŵyneb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caledi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gadarn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gymorth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lechu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84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8112" y="572482"/>
            <a:ext cx="78843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cryfed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ydyw'r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gwyntoedd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chedyrn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donnau'r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doethineb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ydyw'r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Llywydd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enw'n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gadarn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gwaethaf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dilyw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pechod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	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llygredd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o bob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rhyw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dihangol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soddi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am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yr arch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Dduw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05026" y="6309320"/>
            <a:ext cx="3103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I GRAWN-SYPPIAU CANAAN, 1805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2 ANN GRIFFITHS, 1776-1805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40</cp:revision>
  <dcterms:modified xsi:type="dcterms:W3CDTF">2015-03-11T01:04:19Z</dcterms:modified>
</cp:coreProperties>
</file>