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4"/>
  </p:notesMasterIdLst>
  <p:sldIdLst>
    <p:sldId id="271" r:id="rId2"/>
    <p:sldId id="27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8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5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8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886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4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9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3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9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9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2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72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1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FAD62005-19D7-4A02-A080-EFEE1450A74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0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35561" y="939492"/>
            <a:ext cx="9638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Brenin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'r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saif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dŵr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thân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flaen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harfog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awn,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awn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	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weld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concwest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man.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344" y="122157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80 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488590" y="566124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39616" y="651460"/>
            <a:ext cx="91450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welir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llesg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myddin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Brenin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cans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derbyn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win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felys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sancteiddiol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40230" y="6289575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WILLIAMS, 1717-91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215681" y="5515645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</cp:revision>
  <dcterms:modified xsi:type="dcterms:W3CDTF">2019-10-15T12:36:59Z</dcterms:modified>
</cp:coreProperties>
</file>