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271" r:id="rId2"/>
    <p:sldId id="272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99" d="100"/>
          <a:sy n="99" d="100"/>
        </p:scale>
        <p:origin x="-36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94333" y="939492"/>
            <a:ext cx="807015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Mae'r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Brenin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blaen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'r</a:t>
            </a:r>
            <a:r>
              <a:rPr lang="cy-GB" sz="4000" dirty="0" smtClean="0">
                <a:latin typeface="Arial" pitchFamily="34" charset="0"/>
                <a:cs typeface="Arial" pitchFamily="34" charset="0"/>
              </a:rPr>
              <a:t>ŷ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m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ninnau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oll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saif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dŵr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thân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o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flaen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ein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harfog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lu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;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awn,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awn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ganu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i'r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lan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	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cawn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weld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ein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concwest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y man.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7504" y="4462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 Ffydd: </a:t>
            </a:r>
            <a:r>
              <a:rPr lang="cy-GB" sz="1800" dirty="0" smtClean="0">
                <a:latin typeface="Arial" pitchFamily="34" charset="0"/>
                <a:cs typeface="Arial" pitchFamily="34" charset="0"/>
              </a:rPr>
              <a:t>80</a:t>
            </a:r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7715250" y="5357813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15616" y="651460"/>
            <a:ext cx="74523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Ni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welir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un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llesg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ym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myddin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Brenin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nef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cans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derbyn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maent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o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hyd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o'i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nerthoedd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hyfryd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ef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;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gawn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gawn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gloyw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win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felys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ryw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sancteiddiol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rin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en-GB" sz="4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356145" y="6073551"/>
            <a:ext cx="25843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WILLIAM WILLIAMS, 1717-91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691680" y="5157192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20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25</cp:revision>
  <dcterms:modified xsi:type="dcterms:W3CDTF">2015-02-21T18:27:48Z</dcterms:modified>
</cp:coreProperties>
</file>