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27" r:id="rId2"/>
    <p:sldId id="429" r:id="rId3"/>
    <p:sldId id="42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0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6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3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5040C0-77A8-4F7F-8DE3-31B5A787162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67EAD448-33C4-4114-AA6C-8DA056F45DC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2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980728"/>
            <a:ext cx="103691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bawb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enw'r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deffrown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alluoedd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saint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ymgrymwn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36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08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908720"/>
            <a:ext cx="9433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Ceidwad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mawr,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di-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gogoniant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leinw'r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ei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4CAE4-8C56-4620-A378-9DFE65F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17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703512" y="723468"/>
            <a:ext cx="95050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dafodau'r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di-baid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destun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ddichon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20136" y="589382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 ANNE STEELE, 1717-78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SAMUEL STENNETT, 1727-95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efel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GOMER, 1773-1825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17093" y="45091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</TotalTime>
  <Words>35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283</cp:revision>
  <dcterms:modified xsi:type="dcterms:W3CDTF">2019-10-10T12:08:49Z</dcterms:modified>
</cp:coreProperties>
</file>