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7" r:id="rId2"/>
    <p:sldId id="42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26368" y="605001"/>
            <a:ext cx="81220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Dewch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bawb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caru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enw'r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Oen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deffrown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alluoedd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cân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Frenin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saint </a:t>
            </a:r>
            <a:r>
              <a:rPr lang="en-US" sz="4000" dirty="0" err="1">
                <a:latin typeface="+mj-lt"/>
              </a:rPr>
              <a:t>rhown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fawl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ymgrymwn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flaen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GB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Brenin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Ceidwad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Priod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di-lyth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gogoniant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hwn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leinw'r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deyrnas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bery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08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83568" y="548680"/>
            <a:ext cx="7696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+mj-lt"/>
              </a:rPr>
              <a:t>Doed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dafodau'r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â </a:t>
            </a:r>
            <a:r>
              <a:rPr lang="en-US" sz="4000" dirty="0" err="1">
                <a:latin typeface="+mj-lt"/>
              </a:rPr>
              <a:t>chlod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di-baid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Brenin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>
                <a:latin typeface="+mj-lt"/>
              </a:rPr>
              <a:t>,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fyddo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Crist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destun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mawl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pwy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ddichon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?</a:t>
            </a:r>
          </a:p>
          <a:p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4464496" y="607471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1, 2 ANNE STEELE, 1717-78</a:t>
            </a:r>
            <a:br>
              <a:rPr lang="en-US" sz="1400" dirty="0" smtClean="0">
                <a:latin typeface="+mj-lt"/>
              </a:rPr>
            </a:br>
            <a:r>
              <a:rPr lang="en-US" sz="1400" dirty="0" smtClean="0">
                <a:latin typeface="+mj-lt"/>
              </a:rPr>
              <a:t>3 SAMUEL STENNETT, 1727-95</a:t>
            </a:r>
            <a:br>
              <a:rPr lang="en-US" sz="1400" dirty="0" smtClean="0">
                <a:latin typeface="+mj-lt"/>
              </a:rPr>
            </a:br>
            <a:r>
              <a:rPr lang="en-US" sz="1400" dirty="0" err="1" smtClean="0">
                <a:latin typeface="+mj-lt"/>
              </a:rPr>
              <a:t>efel</a:t>
            </a:r>
            <a:r>
              <a:rPr lang="en-US" sz="1400" dirty="0" smtClean="0">
                <a:latin typeface="+mj-lt"/>
              </a:rPr>
              <a:t>. GOMER, 1773-1825</a:t>
            </a:r>
            <a:endParaRPr lang="en-GB" sz="14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40770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</TotalTime>
  <Words>26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282</cp:revision>
  <dcterms:modified xsi:type="dcterms:W3CDTF">2015-03-10T09:59:00Z</dcterms:modified>
</cp:coreProperties>
</file>