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8" r:id="rId2"/>
    <p:sldId id="271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7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7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8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5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3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5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8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6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4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1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8F6AF966-2DED-4A23-AF58-0634FD75599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2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"/>
          <p:cNvSpPr txBox="1">
            <a:spLocks noChangeArrowheads="1"/>
          </p:cNvSpPr>
          <p:nvPr/>
        </p:nvSpPr>
        <p:spPr bwMode="auto">
          <a:xfrm>
            <a:off x="1775520" y="797510"/>
            <a:ext cx="94330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ddyled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weld o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Craig,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tŵr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cofio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y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52" y="1166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79 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0891519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"/>
          <p:cNvSpPr txBox="1">
            <a:spLocks noChangeArrowheads="1"/>
          </p:cNvSpPr>
          <p:nvPr/>
        </p:nvSpPr>
        <p:spPr bwMode="auto">
          <a:xfrm>
            <a:off x="2101408" y="797510"/>
            <a:ext cx="94330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all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tafodau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ddynol-ryw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un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ddatgan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gymaint yw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ei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darpar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ran,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ymhob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man.</a:t>
            </a:r>
          </a:p>
          <a:p>
            <a:pPr eaLnBrk="1" hangingPunct="1"/>
            <a:endParaRPr lang="cy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0891519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9239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3"/>
          <p:cNvSpPr txBox="1">
            <a:spLocks noChangeArrowheads="1"/>
          </p:cNvSpPr>
          <p:nvPr/>
        </p:nvSpPr>
        <p:spPr bwMode="auto">
          <a:xfrm>
            <a:off x="2206426" y="826834"/>
            <a:ext cx="92901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cydfoliannwn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dirioned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ofal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gwlad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dduwiol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ganmol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chalon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lawn.</a:t>
            </a:r>
            <a:endParaRPr lang="cy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5760" y="6453336"/>
            <a:ext cx="81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CASGLIAD SAMUEL ROBERTS, 1841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87688" y="58772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</cp:revision>
  <dcterms:modified xsi:type="dcterms:W3CDTF">2019-10-15T12:26:25Z</dcterms:modified>
</cp:coreProperties>
</file>