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8" r:id="rId2"/>
    <p:sldId id="269" r:id="rId3"/>
    <p:sldId id="27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3"/>
          <p:cNvSpPr txBox="1">
            <a:spLocks noChangeArrowheads="1"/>
          </p:cNvSpPr>
          <p:nvPr/>
        </p:nvSpPr>
        <p:spPr bwMode="auto">
          <a:xfrm>
            <a:off x="683568" y="756890"/>
            <a:ext cx="828092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ddyled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arnom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weld o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ddydd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Craig,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tŵr</a:t>
            </a:r>
            <a:r>
              <a:rPr lang="en-US" altLang="en-US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maeth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cofio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wnaeth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79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3"/>
          <p:cNvSpPr txBox="1">
            <a:spLocks noChangeArrowheads="1"/>
          </p:cNvSpPr>
          <p:nvPr/>
        </p:nvSpPr>
        <p:spPr bwMode="auto">
          <a:xfrm>
            <a:off x="970458" y="684560"/>
            <a:ext cx="748997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all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tafodau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ddynol-ryw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fyth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ddatgan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gymaint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darpar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ran,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ymhob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man.</a:t>
            </a:r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3"/>
          <p:cNvSpPr txBox="1">
            <a:spLocks noChangeArrowheads="1"/>
          </p:cNvSpPr>
          <p:nvPr/>
        </p:nvSpPr>
        <p:spPr bwMode="auto">
          <a:xfrm>
            <a:off x="682426" y="826834"/>
            <a:ext cx="821005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cydfoliannwn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drugareddau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gweld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dirioned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ofal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gwlad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dduwiol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ganmol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altLang="en-US" sz="42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chalon</a:t>
            </a:r>
            <a:r>
              <a:rPr lang="en-US" altLang="en-US" sz="4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lawn.</a:t>
            </a:r>
            <a:endParaRPr lang="cy-GB" altLang="en-US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6505599"/>
            <a:ext cx="81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CASGLIAD SAMUEL ROBERTS, 1841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515719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24</cp:revision>
  <dcterms:modified xsi:type="dcterms:W3CDTF">2015-03-11T00:46:23Z</dcterms:modified>
</cp:coreProperties>
</file>