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5"/>
  </p:notesMasterIdLst>
  <p:sldIdLst>
    <p:sldId id="260" r:id="rId2"/>
    <p:sldId id="261" r:id="rId3"/>
    <p:sldId id="262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 userDrawn="1">
          <p15:clr>
            <a:srgbClr val="A4A3A4"/>
          </p15:clr>
        </p15:guide>
        <p15:guide id="2" pos="25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67" autoAdjust="0"/>
    <p:restoredTop sz="90929"/>
  </p:normalViewPr>
  <p:slideViewPr>
    <p:cSldViewPr>
      <p:cViewPr varScale="1">
        <p:scale>
          <a:sx n="104" d="100"/>
          <a:sy n="104" d="100"/>
        </p:scale>
        <p:origin x="198" y="84"/>
      </p:cViewPr>
      <p:guideLst>
        <p:guide orient="horz" pos="192"/>
        <p:guide pos="256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396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179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58600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0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5350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6639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214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857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532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120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14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10/15/2019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gig-white-blue.png">
            <a:extLst>
              <a:ext uri="{FF2B5EF4-FFF2-40B4-BE49-F238E27FC236}">
                <a16:creationId xmlns:a16="http://schemas.microsoft.com/office/drawing/2014/main" id="{3201B456-6973-47FC-8697-7F9A3B52456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47328" y="6043530"/>
            <a:ext cx="1632181" cy="696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7620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Grp="1" noChangeArrowheads="1"/>
          </p:cNvSpPr>
          <p:nvPr>
            <p:ph type="title"/>
          </p:nvPr>
        </p:nvSpPr>
        <p:spPr>
          <a:xfrm>
            <a:off x="1930248" y="543272"/>
            <a:ext cx="9053114" cy="5334000"/>
          </a:xfrm>
        </p:spPr>
        <p:txBody>
          <a:bodyPr>
            <a:normAutofit/>
          </a:bodyPr>
          <a:lstStyle/>
          <a:p>
            <a:pPr algn="l"/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N'ad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adeiladu'n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ysgafn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un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sylfaen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is y ne';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N'ad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im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gymryd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craig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orffwys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yma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angau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le: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Ti,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Nuw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bwyf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Gaiff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fod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ngorffwysfa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795" name="TextBox 2"/>
          <p:cNvSpPr txBox="1">
            <a:spLocks noChangeArrowheads="1"/>
          </p:cNvSpPr>
          <p:nvPr/>
        </p:nvSpPr>
        <p:spPr bwMode="auto">
          <a:xfrm>
            <a:off x="10848528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91344" y="13069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74</a:t>
            </a: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731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536" y="759296"/>
            <a:ext cx="9504610" cy="4469904"/>
          </a:xfrm>
        </p:spPr>
        <p:txBody>
          <a:bodyPr>
            <a:noAutofit/>
          </a:bodyPr>
          <a:lstStyle/>
          <a:p>
            <a:pPr algn="l"/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maen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gongol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Dyma'r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garreg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werthfawr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bur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Gloddiwyd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allan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bryniau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Bryniau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tragwyddoldeb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dir;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le, is y ne',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adeiladu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n-GB" sz="4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2"/>
          <p:cNvSpPr txBox="1">
            <a:spLocks noChangeArrowheads="1"/>
          </p:cNvSpPr>
          <p:nvPr/>
        </p:nvSpPr>
        <p:spPr bwMode="auto">
          <a:xfrm>
            <a:off x="10704512" y="5667817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97054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1631504" y="1072480"/>
            <a:ext cx="9577064" cy="4300736"/>
          </a:xfrm>
        </p:spPr>
        <p:txBody>
          <a:bodyPr>
            <a:noAutofit/>
          </a:bodyPr>
          <a:lstStyle/>
          <a:p>
            <a:pPr algn="l"/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Minnau'r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gwaela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bechaduriaid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diwedd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rhof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nhroed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graig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sydd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moroedd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craig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gadarnaf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fu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erioed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ceidw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rhag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pob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ton, 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ofnau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ffwrdd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dan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mron</a:t>
            </a: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b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en-US" sz="4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</a:t>
            </a:r>
            <a:endParaRPr lang="en-GB" sz="48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3330476" y="5443636"/>
            <a:ext cx="5357812" cy="1588"/>
          </a:xfrm>
          <a:prstGeom prst="line">
            <a:avLst/>
          </a:prstGeom>
          <a:ln w="1905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6023992" y="6525344"/>
            <a:ext cx="540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WILLIAM WILLIAMS, 1717-91</a:t>
            </a:r>
            <a:endParaRPr lang="en-GB" sz="1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5818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</TotalTime>
  <Words>27</Words>
  <Application>Microsoft Office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Webdings</vt:lpstr>
      <vt:lpstr>Default Design</vt:lpstr>
      <vt:lpstr>N'ad im adeiladu'n ysgafn  Ar un sylfaen is y ne';  N'ad im gymryd craig i orffwys   Tu yma i angau yn dy le:  Ti, fy Nuw, tra bwyf byw,  Gaiff fod fy ngorffwysfa wiw.</vt:lpstr>
      <vt:lpstr>Dyma'r maen sydd yn y gongol,   Dyma'r garreg werthfawr, bur Gloddiwyd allan yn y bryniau,   Bryniau tragwyddoldeb dir;  Nid oes le, is y ne',  I adeiladu ond efe.</vt:lpstr>
      <vt:lpstr>Minnau'r gwaela' o bechaduriaid,   yn y diwedd rhof fy nhroed  ar y graig sydd yn y moroedd,   craig gadarnaf fu erioed;  ceidw hon, rhag pob ton,  ofnau i ffwrdd o dan fy mron.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21</cp:revision>
  <dcterms:modified xsi:type="dcterms:W3CDTF">2019-10-15T11:36:27Z</dcterms:modified>
</cp:coreProperties>
</file>