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7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043530"/>
            <a:ext cx="1224136" cy="6965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919485" y="831304"/>
            <a:ext cx="7756971" cy="5334000"/>
          </a:xfrm>
        </p:spPr>
        <p:txBody>
          <a:bodyPr/>
          <a:lstStyle/>
          <a:p>
            <a:pPr algn="l"/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adeiladu'n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ysgafn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sylfaen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y ne';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gymryd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orffwys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le: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bwyf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Gaiff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ngorffwysfa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038" y="759296"/>
            <a:ext cx="7920434" cy="4469904"/>
          </a:xfrm>
        </p:spPr>
        <p:txBody>
          <a:bodyPr/>
          <a:lstStyle/>
          <a:p>
            <a:pPr algn="l"/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gongol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garreg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werthfawr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bur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Gloddiwyd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allan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bryniau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Bryniau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dir;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le, is y ne',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adeiladu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70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12440"/>
            <a:ext cx="8136904" cy="4300736"/>
          </a:xfrm>
        </p:spPr>
        <p:txBody>
          <a:bodyPr>
            <a:noAutofit/>
          </a:bodyPr>
          <a:lstStyle/>
          <a:p>
            <a:pPr algn="l"/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Minnau'r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gwaela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o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bechaduriaid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diwedd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nhroed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graig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moroedd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gadarnaf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ton,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ofnau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ffwrdd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mron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sz="42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06476" y="5085184"/>
            <a:ext cx="5357812" cy="1588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07904" y="647482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WILLIAM WILLIAMS,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1717-91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N'ad im adeiladu'n ysgafn  Ar un sylfaen is y ne';  N'ad im gymryd craig i orffwys   Tu yma i angau yn dy le:  Ti, fy Nuw, tra bwyf byw,  Gaiff fod fy ngorffwysfa wiw.</vt:lpstr>
      <vt:lpstr>Dyma'r maen sydd yn y gongol,   Dyma'r garreg werthfawr, bur Gloddiwyd allan yn y bryniau,   Bryniau tragwyddoldeb dir;  Nid oes le, is y ne',  I adeiladu ond efe.</vt:lpstr>
      <vt:lpstr>Minnau'r gwaela' o bechaduriaid,   yn y diwedd rhof fy nhroed  ar y graig sydd yn y moroedd,   craig gadarnaf fu erioed;  ceidw hon, rhag pob ton,  ofnau i ffwrdd o dan fy mron.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</cp:revision>
  <dcterms:modified xsi:type="dcterms:W3CDTF">2015-02-21T18:21:50Z</dcterms:modified>
</cp:coreProperties>
</file>