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4"/>
  </p:notesMasterIdLst>
  <p:sldIdLst>
    <p:sldId id="287" r:id="rId2"/>
    <p:sldId id="28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0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4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7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6778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4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4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0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6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3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4974B669-C7E1-44B1-BD4C-CE4FB88D7E5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47328" y="6321597"/>
            <a:ext cx="1152128" cy="4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4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6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63552" y="1052736"/>
            <a:ext cx="92170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haelioni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ymlifo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coroni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dyddiau'r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ddaioni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leinw'r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356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73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776520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63552" y="908720"/>
            <a:ext cx="10128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drugareddau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hanheddau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sirioli'n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gynteddau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rhoddwn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9624392" y="6309320"/>
            <a:ext cx="2367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WATCYN WYN, 1844-1905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31704" y="587568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37</cp:revision>
  <dcterms:modified xsi:type="dcterms:W3CDTF">2019-10-15T11:33:07Z</dcterms:modified>
</cp:coreProperties>
</file>