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87" r:id="rId2"/>
    <p:sldId id="288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>
        <p:scale>
          <a:sx n="90" d="100"/>
          <a:sy n="90" d="100"/>
        </p:scale>
        <p:origin x="-660" y="-28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01888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321596"/>
            <a:ext cx="864096" cy="4916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6" r:id="rId12"/>
    <p:sldLayoutId id="2147483667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9552" y="1052736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grasol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haelioni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ymlifo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drwy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drugaredd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coroni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dyddiau'r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flwyddyn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ddaioni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leinw'r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ddaear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fawr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73</a:t>
            </a:r>
            <a:endParaRPr lang="en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038653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9552" y="908720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Rhoddi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'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rwyt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drugareddau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fel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golau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glân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bob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fendithion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hanheddau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sirioli'n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bywyd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o'th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gynteddau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rhoddwn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ninnau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foliant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6588224" y="6217567"/>
            <a:ext cx="23671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WATCYN WYN, 1844-1905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07704" y="5157192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18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36</cp:revision>
  <dcterms:modified xsi:type="dcterms:W3CDTF">2015-01-23T12:21:28Z</dcterms:modified>
</cp:coreProperties>
</file>