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5"/>
  </p:notesMasterIdLst>
  <p:sldIdLst>
    <p:sldId id="281" r:id="rId2"/>
    <p:sldId id="284" r:id="rId3"/>
    <p:sldId id="28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093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653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921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0310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705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438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10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42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185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0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64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19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7C75F09E-DFE4-4E2B-9EE3-2D4D88846EAE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47328" y="6321597"/>
            <a:ext cx="1152128" cy="49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9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83532" y="980728"/>
            <a:ext cx="9505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law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f'amserau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trefnu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nyddiau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lluniwr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cyfnodau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oesoedd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blynyddoedd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rho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fendith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flwyddyn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newydd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hon.</a:t>
            </a:r>
            <a:endParaRPr lang="en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9336" y="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71</a:t>
            </a:r>
          </a:p>
          <a:p>
            <a:endParaRPr lang="cy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0992544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83532" y="980728"/>
            <a:ext cx="9505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law y mae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f'amserau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oriau'r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bore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prynhawn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rhoddi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tymhorau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amser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chasglu'r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gad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dreulio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oriau'r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flwyddyn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waith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0992544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32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63552" y="908720"/>
            <a:ext cx="92170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law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f'amserau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amser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gwynfyd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amser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croes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amser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iechyd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digymylau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chysgodion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diwedd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gad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mwyach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dreulio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nyddiau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law.</a:t>
            </a:r>
          </a:p>
        </p:txBody>
      </p:sp>
      <p:sp>
        <p:nvSpPr>
          <p:cNvPr id="3" name="Rectangle 2"/>
          <p:cNvSpPr/>
          <p:nvPr/>
        </p:nvSpPr>
        <p:spPr>
          <a:xfrm>
            <a:off x="4727848" y="6381328"/>
            <a:ext cx="76302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NANTLAIS, 1874-1959 1874-1959 (©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Athro S.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Nantlais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Williams.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Defnyddir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ganiatâd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.)</a:t>
            </a:r>
          </a:p>
          <a:p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719736" y="6093296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43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35</cp:revision>
  <dcterms:modified xsi:type="dcterms:W3CDTF">2019-10-15T10:59:53Z</dcterms:modified>
</cp:coreProperties>
</file>