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81" r:id="rId2"/>
    <p:sldId id="282" r:id="rId3"/>
    <p:sldId id="28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>
        <p:scale>
          <a:sx n="90" d="100"/>
          <a:sy n="90" d="100"/>
        </p:scale>
        <p:origin x="-660" y="-28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321596"/>
            <a:ext cx="864096" cy="4916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83671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f'amserau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trefnu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nyddiau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lluniwr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cyfnodau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blynyddoedd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rho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fendith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hon.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71</a:t>
            </a:r>
            <a:endParaRPr lang="en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98072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f'amserau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oriau'r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bore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prynhawn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rhoddi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tymhorau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chasglu'r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grawn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gad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dreulio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oriau'r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flwyddyn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waith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8038653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90872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 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f'amserau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gwynfyd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croes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iechyd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digymylau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chysgodion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diwedd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	gad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mwyach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dreulio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nyddiau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03573" y="6217567"/>
            <a:ext cx="2016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NANTLAIS, 1874-1959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07704" y="53012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34</cp:revision>
  <dcterms:modified xsi:type="dcterms:W3CDTF">2015-01-23T12:17:27Z</dcterms:modified>
</cp:coreProperties>
</file>