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425" r:id="rId2"/>
    <p:sldId id="427" r:id="rId3"/>
    <p:sldId id="426" r:id="rId4"/>
    <p:sldId id="42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930" y="10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24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40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11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880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76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9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1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81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14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47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9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3306DD-AE07-4DA8-9F95-F4BF043B7145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 descr="gig-white-blue.png">
            <a:extLst>
              <a:ext uri="{FF2B5EF4-FFF2-40B4-BE49-F238E27FC236}">
                <a16:creationId xmlns:a16="http://schemas.microsoft.com/office/drawing/2014/main" id="{EA9D70B8-B2A5-4016-A5A6-43655ED4E8F8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021288"/>
            <a:ext cx="1855811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57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78" r:id="rId12"/>
    <p:sldLayoutId id="214748368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739733" y="1412776"/>
            <a:ext cx="1029714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orsedd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fawr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rhydd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gwrandewir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llais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gwan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bellach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f’enaid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prudd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anadla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tua'r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344" y="28939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07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920536" y="5877272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063552" y="404664"/>
            <a:ext cx="842493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anfon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eirchion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byrth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nef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gwrandewir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pob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amddifad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union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ganddo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867B5A-FD9F-4DB7-8859-FA9BA5F15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0536" y="5877272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57381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631504" y="1052736"/>
            <a:ext cx="1072919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Myfi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anturia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nawr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ymlaen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y ne'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perffeithrwydd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mawr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groes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ateb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lle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3B09C0-8848-4C66-BCF4-02B2168EF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20536" y="5877272"/>
            <a:ext cx="110522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1631504" y="507444"/>
            <a:ext cx="986509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Calfaria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fryn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yw'r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unig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sail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adeilaf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arno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mwy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gwraidd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nghysur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fyth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gaiff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dwyfol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farwol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glwy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'.</a:t>
            </a:r>
            <a:endParaRPr lang="en-GB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48142" y="6505600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WILLIAM WILLIAMS, 1717-91</a:t>
            </a:r>
            <a:endParaRPr lang="cy-GB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3D4F066-C3A2-4D92-80A8-F7642E64B8B9}"/>
              </a:ext>
            </a:extLst>
          </p:cNvPr>
          <p:cNvCxnSpPr>
            <a:cxnSpLocks/>
          </p:cNvCxnSpPr>
          <p:nvPr/>
        </p:nvCxnSpPr>
        <p:spPr>
          <a:xfrm>
            <a:off x="3791744" y="5013176"/>
            <a:ext cx="425639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91337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1148</TotalTime>
  <Words>35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280</cp:revision>
  <dcterms:modified xsi:type="dcterms:W3CDTF">2019-10-10T12:06:43Z</dcterms:modified>
</cp:coreProperties>
</file>