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25" r:id="rId2"/>
    <p:sldId id="426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899592" y="605001"/>
            <a:ext cx="842493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Mae'r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orsedd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fawr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awr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rhydd</a:t>
            </a:r>
            <a:r>
              <a:rPr lang="en-US" sz="4000" dirty="0">
                <a:latin typeface="+mj-lt"/>
              </a:rPr>
              <a:t>, </a:t>
            </a:r>
            <a:br>
              <a:rPr lang="en-US" sz="4000" dirty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gwrandewir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llais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gwan</a:t>
            </a:r>
            <a:r>
              <a:rPr lang="en-US" sz="4000" dirty="0">
                <a:latin typeface="+mj-lt"/>
              </a:rPr>
              <a:t>;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wel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cyfod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bellach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f’enaid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prudd</a:t>
            </a:r>
            <a:r>
              <a:rPr lang="en-US" sz="4000" dirty="0">
                <a:latin typeface="+mj-lt"/>
              </a:rPr>
              <a:t>, </a:t>
            </a:r>
            <a:br>
              <a:rPr lang="en-US" sz="4000" dirty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anadla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tua'r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lan</a:t>
            </a:r>
            <a:r>
              <a:rPr lang="en-US" sz="4000" dirty="0">
                <a:latin typeface="+mj-lt"/>
              </a:rPr>
              <a:t>.</a:t>
            </a:r>
          </a:p>
          <a:p>
            <a:endParaRPr lang="en-GB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Wel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anfon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eirchion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amal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ri</a:t>
            </a:r>
            <a:r>
              <a:rPr lang="en-US" sz="4000" dirty="0">
                <a:latin typeface="+mj-lt"/>
              </a:rPr>
              <a:t>' </a:t>
            </a:r>
            <a:br>
              <a:rPr lang="en-US" sz="4000" dirty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mewn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byrth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nef</a:t>
            </a:r>
            <a:r>
              <a:rPr lang="en-US" sz="4000" dirty="0">
                <a:latin typeface="+mj-lt"/>
              </a:rPr>
              <a:t>;</a:t>
            </a:r>
            <a:br>
              <a:rPr lang="en-US" sz="4000" dirty="0">
                <a:latin typeface="+mj-lt"/>
              </a:rPr>
            </a:br>
            <a:r>
              <a:rPr lang="en-US" sz="4000" dirty="0" err="1" smtClean="0">
                <a:latin typeface="+mj-lt"/>
              </a:rPr>
              <a:t>gwrandewir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pob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amddifad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gri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>
                <a:latin typeface="+mj-lt"/>
              </a:rPr>
              <a:t>union </a:t>
            </a:r>
            <a:r>
              <a:rPr lang="en-US" sz="4000" dirty="0" err="1">
                <a:latin typeface="+mj-lt"/>
              </a:rPr>
              <a:t>ganddo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ef</a:t>
            </a:r>
            <a:r>
              <a:rPr lang="en-US" sz="4000" dirty="0">
                <a:latin typeface="+mj-lt"/>
              </a:rPr>
              <a:t>.</a:t>
            </a:r>
            <a:endParaRPr lang="en-GB" sz="40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07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31274" y="5951602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67544" y="165983"/>
            <a:ext cx="9145016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Myfi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anturia</a:t>
            </a:r>
            <a:r>
              <a:rPr lang="en-US" sz="4000" dirty="0" smtClean="0">
                <a:latin typeface="+mj-lt"/>
              </a:rPr>
              <a:t>' </a:t>
            </a:r>
            <a:r>
              <a:rPr lang="en-US" sz="4000" dirty="0" err="1" smtClean="0">
                <a:latin typeface="+mj-lt"/>
              </a:rPr>
              <a:t>nawr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ymlaen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heb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alwad</a:t>
            </a:r>
            <a:r>
              <a:rPr lang="en-US" sz="4000" dirty="0" smtClean="0">
                <a:latin typeface="+mj-lt"/>
              </a:rPr>
              <a:t> is y ne'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ond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perffeithrwydd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mawr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groes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ateb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lle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GB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Calfaria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fryn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unig</a:t>
            </a:r>
            <a:r>
              <a:rPr lang="en-US" sz="4000" dirty="0" smtClean="0">
                <a:latin typeface="+mj-lt"/>
              </a:rPr>
              <a:t> sail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adeilaf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arno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mwy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 </a:t>
            </a:r>
            <a:r>
              <a:rPr lang="en-US" sz="4000" dirty="0" err="1" smtClean="0">
                <a:latin typeface="+mj-lt"/>
              </a:rPr>
              <a:t>gwraidd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nghysur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gaiff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mewn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dwyfol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farwol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glwy</a:t>
            </a:r>
            <a:r>
              <a:rPr lang="en-US" sz="4000" dirty="0" smtClean="0">
                <a:latin typeface="+mj-lt"/>
              </a:rPr>
              <a:t>'.</a:t>
            </a:r>
            <a:endParaRPr lang="en-GB" sz="4000" dirty="0" smtClean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24142" y="6505599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+mj-lt"/>
              </a:rPr>
              <a:t>WILLIAM WILLIAMS, 1717-91</a:t>
            </a:r>
            <a:endParaRPr lang="cy-GB" sz="1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1145</TotalTime>
  <Words>22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279</cp:revision>
  <dcterms:modified xsi:type="dcterms:W3CDTF">2015-01-22T10:55:53Z</dcterms:modified>
</cp:coreProperties>
</file>