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sldIdLst>
    <p:sldId id="279" r:id="rId2"/>
    <p:sldId id="281" r:id="rId3"/>
    <p:sldId id="282" r:id="rId4"/>
    <p:sldId id="28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3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7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5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3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5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8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1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7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8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144647FA-9AD8-410C-97D1-9857823F9C7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321597"/>
            <a:ext cx="1152128" cy="4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7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59496" y="1052736"/>
            <a:ext cx="98650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orsedd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Jehofa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plyged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trigolion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gwybydded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pawb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gwneud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32" y="24555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69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1038817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59496" y="1052736"/>
            <a:ext cx="103691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ddwyfol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in, fel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defaid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grwydro'n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ffôl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gorlan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dug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1038817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3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59496" y="1052736"/>
            <a:ext cx="103691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diolch-gân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awn,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cyfodi'n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pobloedd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bob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bod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lenwi'r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llafar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1038817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9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703512" y="836712"/>
            <a:ext cx="9505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D'arglwyddiaeth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dros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yw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saif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wirionedd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osgoi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beidio'r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throi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0550" y="6453336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ISAAC WATTS, 1674-1748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DAFYDD JONES, 1711-77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17094" y="544522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44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33</cp:revision>
  <dcterms:modified xsi:type="dcterms:W3CDTF">2019-10-15T10:50:07Z</dcterms:modified>
</cp:coreProperties>
</file>