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48" y="-30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23528" y="620688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orsedd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Jehofa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plyged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trigolion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gwybydded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pawb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gwneud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Â'i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ddwyfol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gwnaeth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bridd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in,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defaid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grwydro'n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ffôl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gorlan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dug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ôl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69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9552" y="404664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diolch-gân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awn,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cyfodi'n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wnawn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pobloedd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lenwi'r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llafar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D'arglwyddiaeth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tragwyddol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drud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saif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wirionedd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osgoi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beidio'r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haul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lloer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throi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7784" y="6433591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ISAAC WATTS, 1674-1748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DAFYDD JONES, 1711-77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</cp:revision>
  <dcterms:modified xsi:type="dcterms:W3CDTF">2015-03-11T00:18:42Z</dcterms:modified>
</cp:coreProperties>
</file>