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sldIdLst>
    <p:sldId id="279" r:id="rId2"/>
    <p:sldId id="280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63" autoAdjust="0"/>
    <p:restoredTop sz="90929"/>
  </p:normalViewPr>
  <p:slideViewPr>
    <p:cSldViewPr>
      <p:cViewPr>
        <p:scale>
          <a:sx n="90" d="100"/>
          <a:sy n="90" d="100"/>
        </p:scale>
        <p:origin x="-648" y="-300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19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888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56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4734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90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20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8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350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5827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693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4" name="Picture 3" descr="gig-white-blue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35496" y="6321596"/>
            <a:ext cx="864096" cy="49169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4"/>
          <p:cNvSpPr txBox="1">
            <a:spLocks noChangeArrowheads="1"/>
          </p:cNvSpPr>
          <p:nvPr/>
        </p:nvSpPr>
        <p:spPr bwMode="auto">
          <a:xfrm>
            <a:off x="755576" y="620688"/>
            <a:ext cx="799288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err="1">
                <a:latin typeface="Arial" pitchFamily="34" charset="0"/>
                <a:cs typeface="Arial" pitchFamily="34" charset="0"/>
              </a:rPr>
              <a:t>Cydunwn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oll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o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galon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rwydd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foli'r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Arglwydd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tirion</a:t>
            </a:r>
            <a:endParaRPr lang="en-US" sz="4000" dirty="0">
              <a:latin typeface="Arial" pitchFamily="34" charset="0"/>
              <a:cs typeface="Arial" pitchFamily="34" charset="0"/>
            </a:endParaRPr>
          </a:p>
          <a:p>
            <a:r>
              <a:rPr lang="en-US" sz="4000" dirty="0">
                <a:latin typeface="Arial" pitchFamily="34" charset="0"/>
                <a:cs typeface="Arial" pitchFamily="34" charset="0"/>
              </a:rPr>
              <a:t>am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drugareddau'r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flwyddyn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hon</a:t>
            </a:r>
          </a:p>
          <a:p>
            <a:r>
              <a:rPr 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a'i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ryfedd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gyson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roddion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4000" dirty="0">
              <a:latin typeface="Arial" pitchFamily="34" charset="0"/>
              <a:cs typeface="Arial" pitchFamily="34" charset="0"/>
            </a:endParaRPr>
          </a:p>
          <a:p>
            <a:r>
              <a:rPr lang="en-US" sz="4000" dirty="0" err="1">
                <a:latin typeface="Arial" pitchFamily="34" charset="0"/>
                <a:cs typeface="Arial" pitchFamily="34" charset="0"/>
              </a:rPr>
              <a:t>Boed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ein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heneidiau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oll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ar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dân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seinio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cân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soniarus</a:t>
            </a:r>
            <a:endParaRPr lang="en-US" sz="4000" dirty="0">
              <a:latin typeface="Arial" pitchFamily="34" charset="0"/>
              <a:cs typeface="Arial" pitchFamily="34" charset="0"/>
            </a:endParaRPr>
          </a:p>
          <a:p>
            <a:r>
              <a:rPr lang="en-US" sz="4000" dirty="0">
                <a:latin typeface="Arial" pitchFamily="34" charset="0"/>
                <a:cs typeface="Arial" pitchFamily="34" charset="0"/>
              </a:rPr>
              <a:t>o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fawl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enw'r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sanctaidd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Iôr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4000" dirty="0">
                <a:latin typeface="Arial" pitchFamily="34" charset="0"/>
                <a:cs typeface="Arial" pitchFamily="34" charset="0"/>
              </a:rPr>
              <a:t>	am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ddoniau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mor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haelionus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3528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</a:t>
            </a:r>
            <a:r>
              <a:rPr lang="en-GB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</a:t>
            </a:r>
            <a:r>
              <a:rPr lang="en-GB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GB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68</a:t>
            </a:r>
            <a:endParaRPr lang="en-GB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cy-GB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8038653" y="5633417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solidFill>
                  <a:schemeClr val="bg1"/>
                </a:solidFill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solidFill>
                <a:schemeClr val="bg1"/>
              </a:solidFill>
              <a:latin typeface="Webdings" pitchFamily="18" charset="2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4"/>
          <p:cNvSpPr txBox="1">
            <a:spLocks noChangeArrowheads="1"/>
          </p:cNvSpPr>
          <p:nvPr/>
        </p:nvSpPr>
        <p:spPr bwMode="auto">
          <a:xfrm>
            <a:off x="827584" y="476672"/>
            <a:ext cx="8064896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>
                <a:latin typeface="Arial" pitchFamily="34" charset="0"/>
                <a:cs typeface="Arial" pitchFamily="34" charset="0"/>
              </a:rPr>
              <a:t>O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Arglwydd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dyro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inni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ras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i'th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ffyddlon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wasanaethu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4000" dirty="0">
                <a:latin typeface="Arial" pitchFamily="34" charset="0"/>
                <a:cs typeface="Arial" pitchFamily="34" charset="0"/>
              </a:rPr>
              <a:t>a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thrwy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dy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roddion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hael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o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hyd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i'th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hyfryd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ogoneddu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4000" dirty="0">
              <a:latin typeface="Arial" pitchFamily="34" charset="0"/>
              <a:cs typeface="Arial" pitchFamily="34" charset="0"/>
            </a:endParaRPr>
          </a:p>
          <a:p>
            <a:r>
              <a:rPr lang="en-US" sz="4000" dirty="0">
                <a:latin typeface="Arial" pitchFamily="34" charset="0"/>
                <a:cs typeface="Arial" pitchFamily="34" charset="0"/>
              </a:rPr>
              <a:t>Rho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archwaeth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i'n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heneidiau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drud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4000" dirty="0">
                <a:latin typeface="Arial" pitchFamily="34" charset="0"/>
                <a:cs typeface="Arial" pitchFamily="34" charset="0"/>
              </a:rPr>
              <a:t>	at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bethau'r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byd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ysbrydol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4000" dirty="0">
                <a:latin typeface="Arial" pitchFamily="34" charset="0"/>
                <a:cs typeface="Arial" pitchFamily="34" charset="0"/>
              </a:rPr>
              <a:t>a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gwna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ni'n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gymwys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drwy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dy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ras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 </a:t>
            </a:r>
          </a:p>
          <a:p>
            <a:r>
              <a:rPr 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bawb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oll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i'th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deyrnas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nefol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627784" y="6433591"/>
            <a:ext cx="640871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dirty="0">
                <a:latin typeface="Arial" pitchFamily="34" charset="0"/>
                <a:cs typeface="Arial" pitchFamily="34" charset="0"/>
              </a:rPr>
              <a:t>THOMAS REES, 1815-85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835696" y="6163716"/>
            <a:ext cx="5357812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20</Words>
  <Application>Microsoft Office PowerPoint</Application>
  <PresentationFormat>On-screen Show (4:3)</PresentationFormat>
  <Paragraphs>21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33</cp:revision>
  <dcterms:modified xsi:type="dcterms:W3CDTF">2015-03-11T00:12:45Z</dcterms:modified>
</cp:coreProperties>
</file>