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7"/>
  </p:notesMasterIdLst>
  <p:sldIdLst>
    <p:sldId id="267" r:id="rId2"/>
    <p:sldId id="272" r:id="rId3"/>
    <p:sldId id="268" r:id="rId4"/>
    <p:sldId id="271" r:id="rId5"/>
    <p:sldId id="26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104" d="100"/>
          <a:sy n="104" d="100"/>
        </p:scale>
        <p:origin x="198" y="102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999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298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36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837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428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82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457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467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956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986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84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gig-white-blue.png">
            <a:extLst>
              <a:ext uri="{FF2B5EF4-FFF2-40B4-BE49-F238E27FC236}">
                <a16:creationId xmlns:a16="http://schemas.microsoft.com/office/drawing/2014/main" id="{71DB26FD-6DFA-42E3-8733-D6397E5AF1DD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47328" y="6321597"/>
            <a:ext cx="1152128" cy="49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688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15480" y="788564"/>
            <a:ext cx="10733034" cy="5592763"/>
          </a:xfrm>
        </p:spPr>
        <p:txBody>
          <a:bodyPr>
            <a:normAutofit/>
          </a:bodyPr>
          <a:lstStyle/>
          <a:p>
            <a:pPr algn="l"/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Tydi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deilwng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oll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o'm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cân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Nghrëwr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mawr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a'm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Duw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ddoniau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o'm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hamgylch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maent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bob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awr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yr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wyf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byw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b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en-GB" altLang="en-US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5339" y="80678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64</a:t>
            </a:r>
          </a:p>
          <a:p>
            <a:endParaRPr lang="cy-GB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1136560" y="580526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11638" y="404664"/>
            <a:ext cx="10733034" cy="5592763"/>
          </a:xfrm>
        </p:spPr>
        <p:txBody>
          <a:bodyPr>
            <a:normAutofit/>
          </a:bodyPr>
          <a:lstStyle/>
          <a:p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glywa'r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haul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a'r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lloer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a'r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sêr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yn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datgan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dwyfol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glod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tywynnu'n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ddisglair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yr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wyt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drwy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bopeth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sydd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yn bod.</a:t>
            </a:r>
            <a:b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en-GB" altLang="en-US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1136560" y="580526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536" y="644550"/>
            <a:ext cx="9102080" cy="5592762"/>
          </a:xfrm>
        </p:spPr>
        <p:txBody>
          <a:bodyPr>
            <a:normAutofit/>
          </a:bodyPr>
          <a:lstStyle/>
          <a:p>
            <a:pPr algn="l"/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foed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tafod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rhod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ddistaw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am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waith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minnau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fynegaf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hyd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medd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holl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ddaioni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maith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b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en-GB" altLang="en-US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EFE07E-A810-424C-9B4E-76B6FC6521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36560" y="580526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560" y="-243408"/>
            <a:ext cx="8093968" cy="5592762"/>
          </a:xfrm>
        </p:spPr>
        <p:txBody>
          <a:bodyPr>
            <a:normAutofit/>
          </a:bodyPr>
          <a:lstStyle/>
          <a:p>
            <a:pPr algn="l"/>
            <a:br>
              <a:rPr lang="en-GB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Diolchaf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am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gariad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cu </a:t>
            </a:r>
            <a:b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estyn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hyd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oes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diolchaf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fwy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am Un a fu</a:t>
            </a:r>
            <a:b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gwaedu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groes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altLang="en-US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8E41BF-9DBE-4BDD-BCC9-A6AD771259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36560" y="580526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265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1"/>
          <p:cNvSpPr>
            <a:spLocks noChangeArrowheads="1"/>
          </p:cNvSpPr>
          <p:nvPr/>
        </p:nvSpPr>
        <p:spPr bwMode="auto">
          <a:xfrm>
            <a:off x="2495600" y="958076"/>
            <a:ext cx="8215711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  <a:tab pos="7019925" algn="l"/>
              </a:tabLst>
            </a:pP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Diolchaf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am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gysuron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gwiw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wyf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heddiw'n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eu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mwynhau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diolchaf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fwy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am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ddoniau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sy'n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oes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oesoedd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barhau</a:t>
            </a:r>
            <a:r>
              <a:rPr lang="en-US" alt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359696" y="4797152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464152" y="6381328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DAVID CHARLES, 1803-80</a:t>
            </a:r>
            <a:endParaRPr lang="en-GB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</TotalTime>
  <Words>37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Webdings</vt:lpstr>
      <vt:lpstr>Default Design</vt:lpstr>
      <vt:lpstr>Tydi sy deilwng oll o'm cân,   fy Nghrëwr mawr a'm Duw; dy ddoniau di o'm hamgylch maent   bob awr yr wyf yn byw.  </vt:lpstr>
      <vt:lpstr>Mi glywa'r haul a'r lloer a'r sêr   yn datgan dwyfol glod; tywynnu'n ddisglair yr wyt ti   drwy bopeth sydd yn bod. </vt:lpstr>
      <vt:lpstr>O na foed tafod dan y rhod   yn ddistaw am dy waith; minnau fynegaf hyd fy medd   dy holl ddaioni maith.  </vt:lpstr>
      <vt:lpstr> Diolchaf am dy gariad cu   yn estyn hyd fy oes; diolchaf fwy am Un a fu  yn gwaedu ar y groes.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23</cp:revision>
  <dcterms:modified xsi:type="dcterms:W3CDTF">2019-10-14T13:46:39Z</dcterms:modified>
</cp:coreProperties>
</file>