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67" r:id="rId2"/>
    <p:sldId id="268" r:id="rId3"/>
    <p:sldId id="26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>
        <p:scale>
          <a:sx n="90" d="100"/>
          <a:sy n="90" d="100"/>
        </p:scale>
        <p:origin x="-648" y="-30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321596"/>
            <a:ext cx="864096" cy="4916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8496944" cy="5592763"/>
          </a:xfrm>
        </p:spPr>
        <p:txBody>
          <a:bodyPr/>
          <a:lstStyle/>
          <a:p>
            <a:pPr algn="l"/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Tydi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deilwng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oll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o'm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cân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Nghrëwr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a'm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ddoniau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o'm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hamgylch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maent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bob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awr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wyf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glywa'r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haul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lloer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sêr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datgan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dwyfol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glod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tywynnu'n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ddisglair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wyt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bopeth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bod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altLang="en-US" sz="4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64</a:t>
            </a:r>
            <a:endParaRPr lang="en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8552" y="428526"/>
            <a:ext cx="7805936" cy="5592762"/>
          </a:xfrm>
        </p:spPr>
        <p:txBody>
          <a:bodyPr/>
          <a:lstStyle/>
          <a:p>
            <a:pPr algn="l"/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foed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tafod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rhod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ddistaw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waith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minnau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fynegaf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medd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ddaioni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maith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Diolchaf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gariad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cu </a:t>
            </a:r>
            <a:b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estyn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diolchaf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fwy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Un a fu</a:t>
            </a:r>
            <a:b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gwaedu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altLang="en-US" sz="4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1"/>
          <p:cNvSpPr>
            <a:spLocks noChangeArrowheads="1"/>
          </p:cNvSpPr>
          <p:nvPr/>
        </p:nvSpPr>
        <p:spPr bwMode="auto">
          <a:xfrm>
            <a:off x="1040192" y="1121797"/>
            <a:ext cx="720421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Diolchaf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am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gysuron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gwiw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200" dirty="0">
                <a:latin typeface="Arial" pitchFamily="34" charset="0"/>
                <a:cs typeface="Arial" pitchFamily="34" charset="0"/>
              </a:rPr>
            </a:br>
            <a:r>
              <a:rPr lang="en-US" altLang="en-US" sz="4200" dirty="0">
                <a:latin typeface="Arial" pitchFamily="34" charset="0"/>
                <a:cs typeface="Arial" pitchFamily="34" charset="0"/>
              </a:rPr>
              <a:t>		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wyf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heddiw'n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eu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mwynhau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;</a:t>
            </a:r>
            <a:br>
              <a:rPr lang="en-US" altLang="en-US" sz="4200" dirty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diolchaf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fwy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am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ddoniau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200" dirty="0">
                <a:latin typeface="Arial" pitchFamily="34" charset="0"/>
                <a:cs typeface="Arial" pitchFamily="34" charset="0"/>
              </a:rPr>
            </a:br>
            <a:r>
              <a:rPr lang="en-US" altLang="en-US" sz="4200" dirty="0">
                <a:latin typeface="Arial" pitchFamily="34" charset="0"/>
                <a:cs typeface="Arial" pitchFamily="34" charset="0"/>
              </a:rPr>
              <a:t>		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oes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oesoedd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barhau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835696" y="4797152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99992" y="6433591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DAVID CHARLES, 1803-80</a:t>
            </a:r>
            <a:endParaRPr lang="en-GB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28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Tydi sy deilwng oll o'm cân,   fy Nghrëwr mawr a'm Duw; dy ddoniau di o'm hamgylch maent   bob awr yr wyf yn byw.  Mi glywa'r haul a'r lloer a'r sêr   yn datgan dwyfol glod; tywynnu'n ddisglair yr wyt ti   drwy bopeth sydd yn bod.</vt:lpstr>
      <vt:lpstr>O na foed tafod dan y rhod   yn ddistaw am dy waith; minnau fynegaf hyd fy medd   dy holl ddaioni maith.  Diolchaf am dy gariad cu   yn estyn hyd fy oes; diolchaf fwy am Un a fu  yn gwaedu ar y groes.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22</cp:revision>
  <dcterms:modified xsi:type="dcterms:W3CDTF">2015-03-10T23:53:40Z</dcterms:modified>
</cp:coreProperties>
</file>