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6146720"/>
            <a:ext cx="51480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LITWRGI TRADDODIADOL O DDE AFFRICA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ganu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GEORGE MXADANA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O Sent by the Lord- Songs of the World Church 2 (Wild Goose Publications, 1991)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472514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9712" y="1162487"/>
            <a:ext cx="54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Haleliwia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</cp:revision>
  <dcterms:modified xsi:type="dcterms:W3CDTF">2015-03-10T23:32:39Z</dcterms:modified>
</cp:coreProperties>
</file>