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6"/>
  </p:notesMasterIdLst>
  <p:sldIdLst>
    <p:sldId id="302" r:id="rId2"/>
    <p:sldId id="303" r:id="rId3"/>
    <p:sldId id="304" r:id="rId4"/>
    <p:sldId id="305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pos="1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4" autoAdjust="0"/>
    <p:restoredTop sz="90929"/>
  </p:normalViewPr>
  <p:slideViewPr>
    <p:cSldViewPr>
      <p:cViewPr varScale="1">
        <p:scale>
          <a:sx n="104" d="100"/>
          <a:sy n="104" d="100"/>
        </p:scale>
        <p:origin x="114" y="336"/>
      </p:cViewPr>
      <p:guideLst>
        <p:guide orient="horz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280E524C-B3E7-4275-9525-A0996DDA3AF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B7E18D58-D1D4-42E9-8732-FE024E2E501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FF4F91F-A3EF-43ED-A303-B7A2820A339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DA3F022-8136-4A6F-BD1F-4E7AF126CAEC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6856C3F-8F54-4AF0-B743-AADBA55CDBC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85F7703-CEC8-4F23-883C-8C2C54FA2C50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A6A8641-9D9D-4DE9-AD71-72D0C488B6F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BF8C27E-3B8E-46D4-B782-A2FFC03BE26F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8C31910-9659-4799-98CF-9D84702481B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5578976-0FC4-4F78-A473-BAAE5D97DE20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737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822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369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735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996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149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77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487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33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105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28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3260501C-8935-4DB7-82C7-745BF516A8F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7" y="6157914"/>
            <a:ext cx="1536700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3560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tym@kingsway.co.uk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9" name="Text Box 3">
            <a:extLst>
              <a:ext uri="{FF2B5EF4-FFF2-40B4-BE49-F238E27FC236}">
                <a16:creationId xmlns:a16="http://schemas.microsoft.com/office/drawing/2014/main" id="{31B90904-9554-467D-81BF-6AEF75B96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28600"/>
            <a:ext cx="9296400" cy="756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FFFF"/>
              </a:buClr>
              <a:buSzPct val="100000"/>
              <a:buFont typeface="Arial" panose="020B0604020202020204" pitchFamily="34" charset="0"/>
              <a:buNone/>
              <a:defRPr/>
            </a:pPr>
            <a:endParaRPr lang="en-US" altLang="en-US" sz="4300" i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820" name="Text Box 4">
            <a:extLst>
              <a:ext uri="{FF2B5EF4-FFF2-40B4-BE49-F238E27FC236}">
                <a16:creationId xmlns:a16="http://schemas.microsoft.com/office/drawing/2014/main" id="{CD929038-E420-42C5-AF0C-E9634292C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874839"/>
            <a:ext cx="9296400" cy="586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FFFF"/>
              </a:buClr>
              <a:buSzPct val="100000"/>
              <a:buFont typeface="Arial" panose="020B0604020202020204" pitchFamily="34" charset="0"/>
              <a:buNone/>
              <a:defRPr/>
            </a:pPr>
            <a:endParaRPr lang="en-US" altLang="en-US" sz="3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6" name="Text Box 5">
            <a:extLst>
              <a:ext uri="{FF2B5EF4-FFF2-40B4-BE49-F238E27FC236}">
                <a16:creationId xmlns:a16="http://schemas.microsoft.com/office/drawing/2014/main" id="{76C8784A-B9BD-40D4-8A20-CE9DC6DCA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6518" y="476672"/>
            <a:ext cx="9748564" cy="526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lang="en-GB" altLang="en-US" sz="4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Molwch</a:t>
            </a:r>
            <a:r>
              <a:rPr lang="en-GB" alt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alt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alt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utgorn</a:t>
            </a:r>
            <a:r>
              <a:rPr lang="en-GB" alt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altLang="en-US" sz="4800" dirty="0">
              <a:solidFill>
                <a:srgbClr val="FFFF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lang="en-GB" alt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altLang="en-US" sz="4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thympan</a:t>
            </a:r>
            <a:r>
              <a:rPr lang="en-GB" alt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dawns, </a:t>
            </a:r>
            <a:endParaRPr lang="en-GB" altLang="en-US" sz="4800" dirty="0">
              <a:solidFill>
                <a:srgbClr val="FFFF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lang="en-GB" altLang="en-US" sz="4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Molwch</a:t>
            </a:r>
            <a:r>
              <a:rPr lang="en-GB" alt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alt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altLang="en-US" sz="4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nabl</a:t>
            </a:r>
            <a:r>
              <a:rPr lang="en-GB" alt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altLang="en-US" sz="4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alt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delyn</a:t>
            </a:r>
            <a:r>
              <a:rPr lang="en-GB" alt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GB" altLang="en-US" sz="4800" dirty="0">
              <a:solidFill>
                <a:srgbClr val="FFFF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lang="en-GB" altLang="en-US" sz="4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Molwch</a:t>
            </a:r>
            <a:r>
              <a:rPr lang="en-GB" alt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n-US" sz="4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molwch</a:t>
            </a:r>
            <a:r>
              <a:rPr lang="en-GB" alt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enw</a:t>
            </a:r>
            <a:r>
              <a:rPr lang="en-GB" alt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alt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Iôr</a:t>
            </a:r>
            <a:r>
              <a:rPr lang="en-GB" alt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 altLang="en-US" sz="4800" dirty="0">
              <a:solidFill>
                <a:srgbClr val="FFFF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lang="en-GB" altLang="en-US" sz="4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Molwch</a:t>
            </a:r>
            <a:r>
              <a:rPr lang="en-GB" alt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alt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altLang="en-US" sz="4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symbal</a:t>
            </a:r>
            <a:r>
              <a:rPr lang="en-GB" alt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llafar</a:t>
            </a:r>
            <a:r>
              <a:rPr lang="en-GB" alt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GB" altLang="en-US" sz="4800" dirty="0">
              <a:solidFill>
                <a:srgbClr val="FFFF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lang="en-GB" altLang="en-US" sz="4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Molwch</a:t>
            </a:r>
            <a:r>
              <a:rPr lang="en-GB" alt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alt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altLang="en-US" sz="4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symbal</a:t>
            </a:r>
            <a:r>
              <a:rPr lang="en-GB" alt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llafar</a:t>
            </a:r>
            <a:r>
              <a:rPr lang="en-GB" alt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GB" altLang="en-US" sz="4800" dirty="0">
              <a:solidFill>
                <a:srgbClr val="FFFF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lang="en-GB" alt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Pob </a:t>
            </a:r>
            <a:r>
              <a:rPr lang="en-GB" altLang="en-US" sz="4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perchen</a:t>
            </a:r>
            <a:r>
              <a:rPr lang="en-GB" alt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anadl</a:t>
            </a:r>
            <a:r>
              <a:rPr lang="en-GB" alt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molwch</a:t>
            </a:r>
            <a:r>
              <a:rPr lang="en-GB" alt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alt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Iôr</a:t>
            </a:r>
            <a:r>
              <a:rPr lang="en-GB" alt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077" name="TextBox 4">
            <a:extLst>
              <a:ext uri="{FF2B5EF4-FFF2-40B4-BE49-F238E27FC236}">
                <a16:creationId xmlns:a16="http://schemas.microsoft.com/office/drawing/2014/main" id="{D024FF34-BC10-48CC-AE3D-112B7EC3D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289" y="0"/>
            <a:ext cx="68042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Caneuon</a:t>
            </a:r>
            <a:r>
              <a:rPr lang="en-GB" alt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Ffydd:57; </a:t>
            </a:r>
            <a:r>
              <a:rPr lang="en-GB" altLang="en-US" sz="1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Grym</a:t>
            </a:r>
            <a:r>
              <a:rPr lang="en-GB" alt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Mawl</a:t>
            </a:r>
            <a:r>
              <a:rPr lang="en-GB" alt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1:136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y-GB" altLang="en-US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8" name="TextBox 5">
            <a:extLst>
              <a:ext uri="{FF2B5EF4-FFF2-40B4-BE49-F238E27FC236}">
                <a16:creationId xmlns:a16="http://schemas.microsoft.com/office/drawing/2014/main" id="{51B595F3-D589-4572-8F83-E633DD72D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09113" y="5995988"/>
            <a:ext cx="1104900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5000">
                <a:solidFill>
                  <a:schemeClr val="bg1"/>
                </a:solidFill>
                <a:latin typeface="Webdings" panose="05030102010509060703" pitchFamily="18" charset="2"/>
              </a:rPr>
              <a:t>4</a:t>
            </a:r>
            <a:endParaRPr lang="cy-GB" altLang="en-US" sz="5000">
              <a:solidFill>
                <a:schemeClr val="bg1"/>
              </a:solidFill>
              <a:latin typeface="Webdings" panose="05030102010509060703" pitchFamily="18" charset="2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Text Box 3">
            <a:extLst>
              <a:ext uri="{FF2B5EF4-FFF2-40B4-BE49-F238E27FC236}">
                <a16:creationId xmlns:a16="http://schemas.microsoft.com/office/drawing/2014/main" id="{B5A29430-060E-495D-B9EF-6C9572ADC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28600"/>
            <a:ext cx="9296400" cy="756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FFFF"/>
              </a:buClr>
              <a:buSzPct val="100000"/>
              <a:buFont typeface="Arial" panose="020B0604020202020204" pitchFamily="34" charset="0"/>
              <a:buNone/>
              <a:defRPr/>
            </a:pPr>
            <a:endParaRPr lang="en-US" altLang="en-US" sz="4300" i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868" name="Text Box 4">
            <a:extLst>
              <a:ext uri="{FF2B5EF4-FFF2-40B4-BE49-F238E27FC236}">
                <a16:creationId xmlns:a16="http://schemas.microsoft.com/office/drawing/2014/main" id="{EE06A627-142B-405A-ACD5-58FBB5BE4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874839"/>
            <a:ext cx="9296400" cy="586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FFFF"/>
              </a:buClr>
              <a:buSzPct val="100000"/>
              <a:buFont typeface="Arial" panose="020B0604020202020204" pitchFamily="34" charset="0"/>
              <a:buNone/>
              <a:defRPr/>
            </a:pPr>
            <a:endParaRPr lang="en-US" altLang="en-US" sz="3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Text Box 5">
            <a:extLst>
              <a:ext uri="{FF2B5EF4-FFF2-40B4-BE49-F238E27FC236}">
                <a16:creationId xmlns:a16="http://schemas.microsoft.com/office/drawing/2014/main" id="{9404B3AF-3373-47CC-9E83-0A98D6186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214" y="577851"/>
            <a:ext cx="9792442" cy="4526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lang="en-GB" altLang="en-US" sz="48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Haleliwia</a:t>
            </a:r>
            <a:r>
              <a:rPr lang="en-GB" altLang="en-US" sz="48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n-US" sz="48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Molwch</a:t>
            </a:r>
            <a:r>
              <a:rPr lang="en-GB" altLang="en-US" sz="48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altLang="en-US" sz="48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Iôr</a:t>
            </a:r>
            <a:r>
              <a:rPr lang="en-GB" altLang="en-US" sz="48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GB" altLang="en-US" sz="4800" i="1" dirty="0">
              <a:solidFill>
                <a:srgbClr val="FFFF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lang="en-GB" altLang="en-US" sz="48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Haleliwia</a:t>
            </a:r>
            <a:r>
              <a:rPr lang="en-GB" altLang="en-US" sz="48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n-US" sz="48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Molwch</a:t>
            </a:r>
            <a:r>
              <a:rPr lang="en-GB" altLang="en-US" sz="48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altLang="en-US" sz="48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Iôr</a:t>
            </a:r>
            <a:r>
              <a:rPr lang="en-GB" altLang="en-US" sz="48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GB" altLang="en-US" sz="4800" i="1" dirty="0">
              <a:solidFill>
                <a:srgbClr val="FFFF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lang="en-GB" altLang="en-US" sz="48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Pob </a:t>
            </a:r>
            <a:r>
              <a:rPr lang="en-GB" altLang="en-US" sz="48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perchen</a:t>
            </a:r>
            <a:r>
              <a:rPr lang="en-GB" altLang="en-US" sz="48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anadl</a:t>
            </a:r>
            <a:r>
              <a:rPr lang="en-GB" altLang="en-US" sz="48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molwch</a:t>
            </a:r>
            <a:r>
              <a:rPr lang="en-GB" altLang="en-US" sz="48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altLang="en-US" sz="48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Iôr</a:t>
            </a:r>
            <a:r>
              <a:rPr lang="en-GB" altLang="en-US" sz="48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 altLang="en-US" sz="4800" i="1" dirty="0">
              <a:solidFill>
                <a:srgbClr val="FFFF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lang="en-GB" altLang="en-US" sz="48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Haleliwia</a:t>
            </a:r>
            <a:r>
              <a:rPr lang="en-GB" altLang="en-US" sz="48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n-US" sz="48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Molwch</a:t>
            </a:r>
            <a:r>
              <a:rPr lang="en-GB" altLang="en-US" sz="48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altLang="en-US" sz="48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Iôr</a:t>
            </a:r>
            <a:r>
              <a:rPr lang="en-GB" altLang="en-US" sz="48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GB" altLang="en-US" sz="4800" i="1" dirty="0">
              <a:solidFill>
                <a:srgbClr val="FFFF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lang="en-GB" altLang="en-US" sz="48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Haleliwia</a:t>
            </a:r>
            <a:r>
              <a:rPr lang="en-GB" altLang="en-US" sz="48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n-US" sz="48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Molwch</a:t>
            </a:r>
            <a:r>
              <a:rPr lang="en-GB" altLang="en-US" sz="48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altLang="en-US" sz="48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Iôr</a:t>
            </a:r>
            <a:r>
              <a:rPr lang="en-GB" altLang="en-US" sz="48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GB" altLang="en-US" sz="4800" i="1" dirty="0">
              <a:solidFill>
                <a:srgbClr val="FFFF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lang="en-GB" altLang="en-US" sz="48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Pob </a:t>
            </a:r>
            <a:r>
              <a:rPr lang="en-GB" altLang="en-US" sz="48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perchen</a:t>
            </a:r>
            <a:r>
              <a:rPr lang="en-GB" altLang="en-US" sz="48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anadl</a:t>
            </a:r>
            <a:r>
              <a:rPr lang="en-GB" altLang="en-US" sz="48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molwch</a:t>
            </a:r>
            <a:r>
              <a:rPr lang="en-GB" altLang="en-US" sz="48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altLang="en-US" sz="48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Iôr</a:t>
            </a:r>
            <a:r>
              <a:rPr lang="en-GB" altLang="en-US" sz="48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125" name="TextBox 4">
            <a:extLst>
              <a:ext uri="{FF2B5EF4-FFF2-40B4-BE49-F238E27FC236}">
                <a16:creationId xmlns:a16="http://schemas.microsoft.com/office/drawing/2014/main" id="{8FB77EFC-2978-470F-AA17-8FC50213EC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95756" y="5775803"/>
            <a:ext cx="1104900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5000" dirty="0">
                <a:solidFill>
                  <a:schemeClr val="bg1"/>
                </a:solidFill>
                <a:latin typeface="Webdings" panose="05030102010509060703" pitchFamily="18" charset="2"/>
              </a:rPr>
              <a:t>4</a:t>
            </a:r>
            <a:endParaRPr lang="cy-GB" altLang="en-US" sz="5000" dirty="0">
              <a:solidFill>
                <a:schemeClr val="bg1"/>
              </a:solidFill>
              <a:latin typeface="Webdings" panose="05030102010509060703" pitchFamily="18" charset="2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6" name="Text Box 4">
            <a:extLst>
              <a:ext uri="{FF2B5EF4-FFF2-40B4-BE49-F238E27FC236}">
                <a16:creationId xmlns:a16="http://schemas.microsoft.com/office/drawing/2014/main" id="{D4F39F65-2CBE-4080-B294-171B86DCF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874839"/>
            <a:ext cx="9296400" cy="586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FFFF"/>
              </a:buClr>
              <a:buSzPct val="100000"/>
              <a:buFont typeface="Arial" panose="020B0604020202020204" pitchFamily="34" charset="0"/>
              <a:buNone/>
              <a:defRPr/>
            </a:pPr>
            <a:endParaRPr lang="en-US" altLang="en-US" sz="3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2" name="Text Box 5">
            <a:extLst>
              <a:ext uri="{FF2B5EF4-FFF2-40B4-BE49-F238E27FC236}">
                <a16:creationId xmlns:a16="http://schemas.microsoft.com/office/drawing/2014/main" id="{43B42EA2-0796-4B89-B282-8703BAF95F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352" y="324080"/>
            <a:ext cx="11809312" cy="526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lang="en-GB" altLang="en-US" sz="4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Molwch</a:t>
            </a:r>
            <a:r>
              <a:rPr lang="en-GB" alt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ei </a:t>
            </a:r>
            <a:r>
              <a:rPr lang="en-GB" altLang="en-US" sz="4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gadernid</a:t>
            </a:r>
            <a:r>
              <a:rPr lang="en-GB" alt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>
              <a:spcBef>
                <a:spcPct val="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lang="en-GB" altLang="en-US" sz="4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Molwch</a:t>
            </a:r>
            <a:r>
              <a:rPr lang="en-GB" alt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ei </a:t>
            </a:r>
            <a:r>
              <a:rPr lang="en-GB" altLang="en-US" sz="4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nerth</a:t>
            </a:r>
            <a:r>
              <a:rPr lang="en-GB" alt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>
              <a:spcBef>
                <a:spcPct val="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lang="en-GB" altLang="en-US" sz="4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Molwch</a:t>
            </a:r>
            <a:r>
              <a:rPr lang="en-GB" alt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ei </a:t>
            </a:r>
            <a:r>
              <a:rPr lang="en-GB" altLang="en-US" sz="4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sancteiddrwydd</a:t>
            </a:r>
            <a:r>
              <a:rPr lang="en-GB" alt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a'i</a:t>
            </a:r>
            <a:r>
              <a:rPr lang="en-GB" alt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holl</a:t>
            </a:r>
            <a:r>
              <a:rPr lang="en-GB" alt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fawredd</a:t>
            </a:r>
            <a:r>
              <a:rPr lang="en-GB" alt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>
              <a:spcBef>
                <a:spcPct val="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lang="en-GB" altLang="en-US" sz="4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Molwch</a:t>
            </a:r>
            <a:r>
              <a:rPr lang="en-GB" alt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n-US" sz="4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molwch</a:t>
            </a:r>
            <a:r>
              <a:rPr lang="en-GB" alt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enw</a:t>
            </a:r>
            <a:r>
              <a:rPr lang="en-GB" alt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alt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Iôr</a:t>
            </a:r>
            <a:r>
              <a:rPr lang="en-GB" alt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4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Molwch</a:t>
            </a:r>
            <a:r>
              <a:rPr lang="en-GB" alt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alt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altLang="en-US" sz="4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symbal</a:t>
            </a:r>
            <a:r>
              <a:rPr lang="en-GB" alt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llafar</a:t>
            </a:r>
            <a:r>
              <a:rPr lang="en-GB" alt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4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Molwch</a:t>
            </a:r>
            <a:r>
              <a:rPr lang="en-GB" alt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alt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altLang="en-US" sz="4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symbal</a:t>
            </a:r>
            <a:r>
              <a:rPr lang="en-GB" alt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llafar</a:t>
            </a:r>
            <a:r>
              <a:rPr lang="en-GB" alt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Pob </a:t>
            </a:r>
            <a:r>
              <a:rPr lang="en-GB" altLang="en-US" sz="4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perchen</a:t>
            </a:r>
            <a:r>
              <a:rPr lang="en-GB" alt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anadl</a:t>
            </a:r>
            <a:r>
              <a:rPr lang="en-GB" alt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molwch</a:t>
            </a:r>
            <a:r>
              <a:rPr lang="en-GB" alt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alt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Iôr</a:t>
            </a:r>
            <a:r>
              <a:rPr lang="en-GB" altLang="en-U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7F63440F-ECA5-40E6-9E06-E934C7C84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95756" y="5775803"/>
            <a:ext cx="1104900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5000" dirty="0">
                <a:solidFill>
                  <a:schemeClr val="bg1"/>
                </a:solidFill>
                <a:latin typeface="Webdings" panose="05030102010509060703" pitchFamily="18" charset="2"/>
              </a:rPr>
              <a:t>4</a:t>
            </a:r>
            <a:endParaRPr lang="cy-GB" altLang="en-US" sz="5000" dirty="0">
              <a:solidFill>
                <a:schemeClr val="bg1"/>
              </a:solidFill>
              <a:latin typeface="Webdings" panose="05030102010509060703" pitchFamily="18" charset="2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Text Box 3">
            <a:extLst>
              <a:ext uri="{FF2B5EF4-FFF2-40B4-BE49-F238E27FC236}">
                <a16:creationId xmlns:a16="http://schemas.microsoft.com/office/drawing/2014/main" id="{9993B76F-5BD3-473A-88A2-F0D668DC05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28600"/>
            <a:ext cx="9296400" cy="756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FFFF"/>
              </a:buClr>
              <a:buSzPct val="100000"/>
              <a:buFont typeface="Arial" panose="020B0604020202020204" pitchFamily="34" charset="0"/>
              <a:buNone/>
              <a:defRPr/>
            </a:pPr>
            <a:endParaRPr lang="en-US" altLang="en-US" sz="4300" i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868" name="Text Box 4">
            <a:extLst>
              <a:ext uri="{FF2B5EF4-FFF2-40B4-BE49-F238E27FC236}">
                <a16:creationId xmlns:a16="http://schemas.microsoft.com/office/drawing/2014/main" id="{99774D95-4CBE-4158-BE3F-D65A78B9F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874839"/>
            <a:ext cx="9296400" cy="586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FFFF"/>
              </a:buClr>
              <a:buSzPct val="100000"/>
              <a:buFont typeface="Arial" panose="020B0604020202020204" pitchFamily="34" charset="0"/>
              <a:buNone/>
              <a:defRPr/>
            </a:pPr>
            <a:endParaRPr lang="en-US" altLang="en-US" sz="3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0" name="Text Box 5">
            <a:extLst>
              <a:ext uri="{FF2B5EF4-FFF2-40B4-BE49-F238E27FC236}">
                <a16:creationId xmlns:a16="http://schemas.microsoft.com/office/drawing/2014/main" id="{46995767-3D78-4D4C-90A9-202822864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214" y="577851"/>
            <a:ext cx="9720434" cy="4526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lang="en-GB" altLang="en-US" sz="48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Haleliwia</a:t>
            </a:r>
            <a:r>
              <a:rPr lang="en-GB" altLang="en-US" sz="48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n-US" sz="48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Molwch</a:t>
            </a:r>
            <a:r>
              <a:rPr lang="en-GB" altLang="en-US" sz="48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altLang="en-US" sz="48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Iôr</a:t>
            </a:r>
            <a:r>
              <a:rPr lang="en-GB" altLang="en-US" sz="48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GB" altLang="en-US" sz="4800" i="1" dirty="0">
              <a:solidFill>
                <a:srgbClr val="FFFF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lang="en-GB" altLang="en-US" sz="48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Haleliwia</a:t>
            </a:r>
            <a:r>
              <a:rPr lang="en-GB" altLang="en-US" sz="48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n-US" sz="48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Molwch</a:t>
            </a:r>
            <a:r>
              <a:rPr lang="en-GB" altLang="en-US" sz="48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altLang="en-US" sz="48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Iôr</a:t>
            </a:r>
            <a:r>
              <a:rPr lang="en-GB" altLang="en-US" sz="48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GB" altLang="en-US" sz="4800" i="1" dirty="0">
              <a:solidFill>
                <a:srgbClr val="FFFF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lang="en-GB" altLang="en-US" sz="48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Pob </a:t>
            </a:r>
            <a:r>
              <a:rPr lang="en-GB" altLang="en-US" sz="48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perchen</a:t>
            </a:r>
            <a:r>
              <a:rPr lang="en-GB" altLang="en-US" sz="48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anadl</a:t>
            </a:r>
            <a:r>
              <a:rPr lang="en-GB" altLang="en-US" sz="48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molwch</a:t>
            </a:r>
            <a:r>
              <a:rPr lang="en-GB" altLang="en-US" sz="48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altLang="en-US" sz="48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Iôr</a:t>
            </a:r>
            <a:r>
              <a:rPr lang="en-GB" altLang="en-US" sz="48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 altLang="en-US" sz="4800" i="1" dirty="0">
              <a:solidFill>
                <a:srgbClr val="FFFF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lang="en-GB" altLang="en-US" sz="48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Haleliwia</a:t>
            </a:r>
            <a:r>
              <a:rPr lang="en-GB" altLang="en-US" sz="48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n-US" sz="48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Molwch</a:t>
            </a:r>
            <a:r>
              <a:rPr lang="en-GB" altLang="en-US" sz="48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altLang="en-US" sz="48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Iôr</a:t>
            </a:r>
            <a:r>
              <a:rPr lang="en-GB" altLang="en-US" sz="48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GB" altLang="en-US" sz="4800" i="1" dirty="0">
              <a:solidFill>
                <a:srgbClr val="FFFF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lang="en-GB" altLang="en-US" sz="48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Haleliwia</a:t>
            </a:r>
            <a:r>
              <a:rPr lang="en-GB" altLang="en-US" sz="48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n-US" sz="48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Molwch</a:t>
            </a:r>
            <a:r>
              <a:rPr lang="en-GB" altLang="en-US" sz="48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altLang="en-US" sz="48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Iôr</a:t>
            </a:r>
            <a:r>
              <a:rPr lang="en-GB" altLang="en-US" sz="48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GB" altLang="en-US" sz="4800" i="1" dirty="0">
              <a:solidFill>
                <a:srgbClr val="FFFF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lang="en-GB" altLang="en-US" sz="48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Pob </a:t>
            </a:r>
            <a:r>
              <a:rPr lang="en-GB" altLang="en-US" sz="48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perchen</a:t>
            </a:r>
            <a:r>
              <a:rPr lang="en-GB" altLang="en-US" sz="48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anadl</a:t>
            </a:r>
            <a:r>
              <a:rPr lang="en-GB" altLang="en-US" sz="48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molwch</a:t>
            </a:r>
            <a:r>
              <a:rPr lang="en-GB" altLang="en-US" sz="48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altLang="en-US" sz="48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8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Iôr</a:t>
            </a:r>
            <a:r>
              <a:rPr lang="en-GB" altLang="en-US" sz="48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221" name="Text Box 6">
            <a:extLst>
              <a:ext uri="{FF2B5EF4-FFF2-40B4-BE49-F238E27FC236}">
                <a16:creationId xmlns:a16="http://schemas.microsoft.com/office/drawing/2014/main" id="{43947A6B-C6DA-4354-B961-BC5DE8695A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7808" y="5877272"/>
            <a:ext cx="7639050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lang="en-GB" altLang="en-US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Cyfieithiad</a:t>
            </a: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Cymraeg</a:t>
            </a: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Awdurdodedig</a:t>
            </a: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Susan Williams</a:t>
            </a:r>
            <a:endParaRPr lang="en-GB" altLang="en-US" sz="1100" dirty="0">
              <a:solidFill>
                <a:schemeClr val="bg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r" eaLnBrk="1" hangingPunct="1">
              <a:lnSpc>
                <a:spcPct val="93000"/>
              </a:lnSpc>
              <a:spcBef>
                <a:spcPct val="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lang="en-GB" altLang="en-US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Teitl</a:t>
            </a: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Saesneg</a:t>
            </a: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Gwreiddiol</a:t>
            </a: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altLang="en-US" sz="1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Praise Him on the trumpet </a:t>
            </a:r>
            <a:r>
              <a:rPr lang="en-GB" altLang="en-US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John Kennett</a:t>
            </a:r>
            <a:endParaRPr lang="en-GB" altLang="en-US" sz="1100" dirty="0">
              <a:solidFill>
                <a:schemeClr val="bg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r" eaLnBrk="1" hangingPunct="1">
              <a:lnSpc>
                <a:spcPct val="93000"/>
              </a:lnSpc>
              <a:spcBef>
                <a:spcPct val="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lang="en-GB" altLang="en-US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Hawlfraint</a:t>
            </a: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© 1981 ac yn y </a:t>
            </a:r>
            <a:r>
              <a:rPr lang="en-GB" altLang="en-US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cyfieithiad</a:t>
            </a: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Thankyou Music/ </a:t>
            </a:r>
            <a:r>
              <a:rPr lang="en-GB" altLang="en-US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Gwein</a:t>
            </a: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Gan worshiptogether.com songs </a:t>
            </a:r>
            <a:endParaRPr lang="en-GB" altLang="en-US" sz="1100" dirty="0">
              <a:solidFill>
                <a:schemeClr val="bg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r" eaLnBrk="1" hangingPunct="1">
              <a:lnSpc>
                <a:spcPct val="93000"/>
              </a:lnSpc>
              <a:spcBef>
                <a:spcPct val="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 </a:t>
            </a:r>
            <a:r>
              <a:rPr lang="en-GB" altLang="en-US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eithrio</a:t>
            </a: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 ac </a:t>
            </a:r>
            <a:r>
              <a:rPr lang="en-GB" altLang="en-US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Ewrop</a:t>
            </a: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n-US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gwein</a:t>
            </a: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altLang="en-US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Kingsway Music (</a:t>
            </a: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tym@kingsway.co.uk</a:t>
            </a: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altLang="en-US" sz="1100" dirty="0">
              <a:solidFill>
                <a:schemeClr val="bg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r" eaLnBrk="1" hangingPunct="1">
              <a:lnSpc>
                <a:spcPct val="93000"/>
              </a:lnSpc>
              <a:spcBef>
                <a:spcPct val="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lang="en-GB" altLang="en-US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Defnyddir</a:t>
            </a: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trwy</a:t>
            </a: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ganiatâd</a:t>
            </a:r>
            <a:endParaRPr lang="en-GB" altLang="en-US" sz="1100" dirty="0">
              <a:solidFill>
                <a:schemeClr val="bg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3A2511C-2A6D-4954-96C8-A7FE0DB5FE11}"/>
              </a:ext>
            </a:extLst>
          </p:cNvPr>
          <p:cNvCxnSpPr/>
          <p:nvPr/>
        </p:nvCxnSpPr>
        <p:spPr>
          <a:xfrm>
            <a:off x="3417094" y="5517232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446</TotalTime>
  <Words>230</Words>
  <Application>Microsoft Office PowerPoint</Application>
  <PresentationFormat>Widescreen</PresentationFormat>
  <Paragraphs>35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Times New Roman</vt:lpstr>
      <vt:lpstr>Lucida Sans Unicode</vt:lpstr>
      <vt:lpstr>Arial</vt:lpstr>
      <vt:lpstr>Webdings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224</cp:revision>
  <dcterms:modified xsi:type="dcterms:W3CDTF">2019-10-14T12:43:40Z</dcterms:modified>
</cp:coreProperties>
</file>