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0929"/>
  </p:normalViewPr>
  <p:slideViewPr>
    <p:cSldViewPr>
      <p:cViewPr varScale="1">
        <p:scale>
          <a:sx n="104" d="100"/>
          <a:sy n="104" d="100"/>
        </p:scale>
        <p:origin x="114" y="336"/>
      </p:cViewPr>
      <p:guideLst>
        <p:guide orient="horz" pos="144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D61124B-0546-4DF0-9125-2AD6155900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C0F4976-3195-4EA3-A251-E693AFB6E4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6FA901F-CD5D-4E10-A747-49D507E656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1B4445-E46D-404B-92D7-1B7A923DCBA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26D7D8-97FF-4319-AB8F-257EFA02AD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968BC8C-923B-4E92-934B-5489F5DECB5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6DB637-ECED-4E42-956D-1030801716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166940-56E5-413B-A735-C9D0A6D114C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D55243-A861-43DB-82F3-6BB4022BC6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525CDD9-2A87-4322-8FF1-1C4BE95C645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85B1963-B86E-497D-955C-EDDC8E5064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4C2AF1D-6425-4D44-A29B-1F95FBE229B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8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0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7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6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2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3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5135C39-1B02-4FB6-8D3C-C6B2C0AEC3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7" y="6157914"/>
            <a:ext cx="15367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75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>
            <a:extLst>
              <a:ext uri="{FF2B5EF4-FFF2-40B4-BE49-F238E27FC236}">
                <a16:creationId xmlns:a16="http://schemas.microsoft.com/office/drawing/2014/main" id="{58631C0E-7E57-4B62-BD5C-3864F66F5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9863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BB1D070D-80DF-476B-96CD-5ABB6E7F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356" y="188640"/>
            <a:ext cx="11593287" cy="57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’R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eto’i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B6205728-CEEA-4567-AB9C-736ED217B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8568" y="5980355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5000" dirty="0">
                <a:latin typeface="Webdings" panose="05030102010509060703" pitchFamily="18" charset="2"/>
              </a:rPr>
              <a:t>4</a:t>
            </a:r>
            <a:endParaRPr lang="cy-GB" altLang="en-US" sz="5000" dirty="0">
              <a:latin typeface="Webdings" panose="05030102010509060703" pitchFamily="18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86306B-EDE0-4D06-9220-D31D3BBAA8B0}"/>
              </a:ext>
            </a:extLst>
          </p:cNvPr>
          <p:cNvSpPr txBox="1"/>
          <p:nvPr/>
        </p:nvSpPr>
        <p:spPr>
          <a:xfrm>
            <a:off x="47328" y="24879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Caneuon</a:t>
            </a:r>
            <a:r>
              <a:rPr lang="en-GB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GB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/ </a:t>
            </a:r>
            <a:r>
              <a:rPr lang="en-GB" sz="1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</a:t>
            </a:r>
            <a:r>
              <a:rPr lang="en-GB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GB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1:55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>
            <a:extLst>
              <a:ext uri="{FF2B5EF4-FFF2-40B4-BE49-F238E27FC236}">
                <a16:creationId xmlns:a16="http://schemas.microsoft.com/office/drawing/2014/main" id="{F63426E1-57C2-46B5-A988-A948F8107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9863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ext Box 7">
            <a:extLst>
              <a:ext uri="{FF2B5EF4-FFF2-40B4-BE49-F238E27FC236}">
                <a16:creationId xmlns:a16="http://schemas.microsoft.com/office/drawing/2014/main" id="{6CC033AB-3D9B-42D9-9104-6FEE492DE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116632"/>
            <a:ext cx="11953328" cy="592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’R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eto’i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teilwng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3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3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4DB9D598-1B69-465C-9872-66A56FFF1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8568" y="5980355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5000" dirty="0">
                <a:latin typeface="Webdings" panose="05030102010509060703" pitchFamily="18" charset="2"/>
              </a:rPr>
              <a:t>4</a:t>
            </a:r>
            <a:endParaRPr lang="cy-GB" altLang="en-US" sz="5000" dirty="0"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7F4BE38C-1B19-4BF8-AE13-89353C1D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9863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43493DEA-CFC3-432C-B1CC-4F9B351BF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332656"/>
            <a:ext cx="10440713" cy="57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’R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eto’i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cyfiawn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5EEF56BA-A956-4F7C-ACA8-EA72D0FF2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8568" y="5980355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5000" dirty="0">
                <a:latin typeface="Webdings" panose="05030102010509060703" pitchFamily="18" charset="2"/>
              </a:rPr>
              <a:t>4</a:t>
            </a:r>
            <a:endParaRPr lang="cy-GB" altLang="en-US" sz="5000" dirty="0"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>
            <a:extLst>
              <a:ext uri="{FF2B5EF4-FFF2-40B4-BE49-F238E27FC236}">
                <a16:creationId xmlns:a16="http://schemas.microsoft.com/office/drawing/2014/main" id="{96C2D4E4-651B-4852-B1C5-EB2AD658F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260648"/>
            <a:ext cx="10180364" cy="606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Cariad, cariad, cariad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Cariad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Cariad, cariad, cariad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Cariad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’R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eto’i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Cariad, cariad, cariad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31A4678B-FD39-443C-8224-6ADEF5E1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8568" y="5980355"/>
            <a:ext cx="110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5000" dirty="0">
                <a:latin typeface="Webdings" panose="05030102010509060703" pitchFamily="18" charset="2"/>
              </a:rPr>
              <a:t>4</a:t>
            </a:r>
            <a:endParaRPr lang="cy-GB" altLang="en-US" sz="5000" dirty="0">
              <a:latin typeface="Webdings" panose="05030102010509060703" pitchFamily="18" charset="2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>
            <a:extLst>
              <a:ext uri="{FF2B5EF4-FFF2-40B4-BE49-F238E27FC236}">
                <a16:creationId xmlns:a16="http://schemas.microsoft.com/office/drawing/2014/main" id="{1CC40BB6-7720-442F-A5EE-5B0EED9EC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9863"/>
            <a:ext cx="9296400" cy="7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50200873-4635-408A-B8F6-D28C62C71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808" y="6449916"/>
            <a:ext cx="7639050" cy="2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anad. cyf. Arfon Jones</a:t>
            </a:r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391B2021-B053-4DD4-B5D3-F9DA3FCBF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260648"/>
            <a:ext cx="8813029" cy="606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hollalluog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’R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eto’i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endParaRPr lang="en-GB" altLang="en-US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70C8FB-0245-486F-913C-F088B595349E}"/>
              </a:ext>
            </a:extLst>
          </p:cNvPr>
          <p:cNvCxnSpPr/>
          <p:nvPr/>
        </p:nvCxnSpPr>
        <p:spPr>
          <a:xfrm>
            <a:off x="3417094" y="6423024"/>
            <a:ext cx="535781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204</Words>
  <Application>Microsoft Office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Lucida Sans Unicode</vt:lpstr>
      <vt:lpstr>Arial</vt:lpstr>
      <vt:lpstr>Webdings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92</cp:revision>
  <dcterms:modified xsi:type="dcterms:W3CDTF">2019-10-14T12:33:31Z</dcterms:modified>
</cp:coreProperties>
</file>