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7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4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0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4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8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5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4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2235CF36-6E59-4F38-89CC-B1BA77B313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4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2447" y="764704"/>
            <a:ext cx="892899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Diolch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Ti, yr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Hollalluog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Dduw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Am yr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efengyl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sanctaidd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Haleliwia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! Amen</a:t>
            </a:r>
          </a:p>
          <a:p>
            <a:pPr>
              <a:defRPr/>
            </a:pPr>
            <a:endParaRPr lang="cy-GB" sz="4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49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1064552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5400" y="3573016"/>
            <a:ext cx="1149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oeddem ni mewn carchar tywyll du,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Rhoist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oleuni nefol,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Haleliwia! Amen.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1504" y="1052736"/>
            <a:ext cx="10488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led!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Goleued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lydan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Amen.</a:t>
            </a:r>
            <a:endParaRPr lang="en-US" sz="4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17093" y="451951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68208" y="6306145"/>
            <a:ext cx="363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SALMYDD CYMREIG, 1840</a:t>
            </a:r>
            <a:b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priodolir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DAVID CHARLES, 1762-1834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38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</cp:revision>
  <dcterms:modified xsi:type="dcterms:W3CDTF">2019-10-11T08:04:50Z</dcterms:modified>
</cp:coreProperties>
</file>