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5" d="100"/>
          <a:sy n="105" d="100"/>
        </p:scale>
        <p:origin x="1878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758309"/>
            <a:ext cx="892899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 smtClean="0">
                <a:latin typeface="Arial" charset="0"/>
                <a:cs typeface="Arial" charset="0"/>
              </a:rPr>
              <a:t>Diolch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i</a:t>
            </a:r>
            <a:r>
              <a:rPr lang="en-US" sz="4000" dirty="0" smtClean="0">
                <a:latin typeface="Arial" charset="0"/>
                <a:cs typeface="Arial" charset="0"/>
              </a:rPr>
              <a:t> Ti, yr </a:t>
            </a:r>
            <a:r>
              <a:rPr lang="en-US" sz="4000" dirty="0" err="1" smtClean="0">
                <a:latin typeface="Arial" charset="0"/>
                <a:cs typeface="Arial" charset="0"/>
              </a:rPr>
              <a:t>Hollalluog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Dduw</a:t>
            </a:r>
            <a:r>
              <a:rPr lang="en-US" sz="4000" dirty="0" smtClean="0">
                <a:latin typeface="Arial" charset="0"/>
                <a:cs typeface="Arial" charset="0"/>
              </a:rPr>
              <a:t/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Am </a:t>
            </a:r>
            <a:r>
              <a:rPr lang="en-US" sz="4000" dirty="0" smtClean="0">
                <a:latin typeface="Arial" charset="0"/>
                <a:cs typeface="Arial" charset="0"/>
              </a:rPr>
              <a:t>yr </a:t>
            </a:r>
            <a:r>
              <a:rPr lang="en-US" sz="4000" dirty="0" err="1" smtClean="0">
                <a:latin typeface="Arial" charset="0"/>
                <a:cs typeface="Arial" charset="0"/>
              </a:rPr>
              <a:t>efengyl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sanctaidd</a:t>
            </a:r>
            <a:r>
              <a:rPr lang="en-US" sz="4000" dirty="0" smtClean="0">
                <a:latin typeface="Arial" charset="0"/>
                <a:cs typeface="Arial" charset="0"/>
              </a:rPr>
              <a:t>,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4000" dirty="0" smtClean="0">
                <a:latin typeface="Arial" charset="0"/>
                <a:cs typeface="Arial" charset="0"/>
              </a:rPr>
              <a:t>	</a:t>
            </a:r>
            <a:r>
              <a:rPr lang="en-US" sz="4000" dirty="0" err="1" smtClean="0">
                <a:latin typeface="Arial" charset="0"/>
                <a:cs typeface="Arial" charset="0"/>
              </a:rPr>
              <a:t>Haleliwia</a:t>
            </a:r>
            <a:r>
              <a:rPr lang="en-US" sz="4000" dirty="0" smtClean="0">
                <a:latin typeface="Arial" charset="0"/>
                <a:cs typeface="Arial" charset="0"/>
              </a:rPr>
              <a:t>! Amen</a:t>
            </a:r>
          </a:p>
          <a:p>
            <a:pPr>
              <a:defRPr/>
            </a:pPr>
            <a:endParaRPr lang="cy-GB" sz="4000" dirty="0"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49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3146192"/>
            <a:ext cx="92170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Pan oeddem ni mewn carchar tywyll du,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Rhoist </a:t>
            </a:r>
            <a:r>
              <a:rPr lang="cy-GB" sz="40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 oleuni nefol,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Haleliwia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! Amen.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795476"/>
            <a:ext cx="896448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O!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O!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hyfryd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wawr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led!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Goleued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lydan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Haleliwia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! Amen.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763688" y="350100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6309320"/>
            <a:ext cx="36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Y SALMYDD CYMREIG, 1840</a:t>
            </a:r>
            <a:br>
              <a:rPr lang="en-US" sz="1400" dirty="0" smtClean="0">
                <a:latin typeface="Arial" pitchFamily="34" charset="0"/>
                <a:cs typeface="Arial" pitchFamily="34" charset="0"/>
              </a:rPr>
            </a:b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priodolir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DAVID CHARLES, 1762-1834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19</cp:revision>
  <dcterms:modified xsi:type="dcterms:W3CDTF">2015-03-10T15:27:38Z</dcterms:modified>
</cp:coreProperties>
</file>