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418" r:id="rId2"/>
    <p:sldId id="420" r:id="rId3"/>
    <p:sldId id="419" r:id="rId4"/>
    <p:sldId id="42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2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6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30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0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6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4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8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4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8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3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2B6DB1-5D09-49B2-B7D5-4F31F07314C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BFDCDDFA-45E1-41C2-9D2E-ECE8B188960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021288"/>
            <a:ext cx="185581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43472" y="1208941"/>
            <a:ext cx="100091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faith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uwchben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datgan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mawredd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haul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sêr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dweud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rhyfedd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336" y="17033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04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92544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19536" y="493504"/>
            <a:ext cx="936104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Fe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draetha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ymhob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ymhob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am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Grëwr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doeth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50A1D0-DA72-4C86-A4D0-8D3C955AB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2544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593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859360" y="1124744"/>
            <a:ext cx="1033264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gyfraith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fe'i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dengys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â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gwael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golledig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A7D8D2-1E23-4F56-BFA9-A96D0388C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2544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19536" y="245542"/>
            <a:ext cx="87484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ngeiriau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gymeradwy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bwy'n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8111687" y="6474822"/>
            <a:ext cx="25208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+mj-lt"/>
                <a:cs typeface="Arial" pitchFamily="34" charset="0"/>
              </a:rPr>
              <a:t>EVAN GRIFFITHS, 1795-1873</a:t>
            </a:r>
            <a:endParaRPr lang="en-GB" sz="1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1B1228-6B38-46C6-A51D-66B9EE4EFA32}"/>
              </a:ext>
            </a:extLst>
          </p:cNvPr>
          <p:cNvCxnSpPr>
            <a:cxnSpLocks/>
          </p:cNvCxnSpPr>
          <p:nvPr/>
        </p:nvCxnSpPr>
        <p:spPr>
          <a:xfrm>
            <a:off x="4007768" y="4869160"/>
            <a:ext cx="38884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2123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1139</TotalTime>
  <Words>11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274</cp:revision>
  <dcterms:modified xsi:type="dcterms:W3CDTF">2019-10-10T11:57:40Z</dcterms:modified>
</cp:coreProperties>
</file>