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8" r:id="rId2"/>
    <p:sldId id="4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560" y="493504"/>
            <a:ext cx="84249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nefoedd</a:t>
            </a:r>
            <a:r>
              <a:rPr lang="en-US" sz="4000" dirty="0">
                <a:latin typeface="+mj-lt"/>
              </a:rPr>
              <a:t> faith </a:t>
            </a:r>
            <a:r>
              <a:rPr lang="en-US" sz="4000" dirty="0" err="1">
                <a:latin typeface="+mj-lt"/>
              </a:rPr>
              <a:t>uwchben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datgan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haul </a:t>
            </a:r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lloer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sêr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dweud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rhyfedd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GB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Fe </a:t>
            </a:r>
            <a:r>
              <a:rPr lang="en-US" sz="4000" dirty="0" err="1">
                <a:latin typeface="+mj-lt"/>
              </a:rPr>
              <a:t>draetha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ymhob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iaith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ymhob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rhyw</a:t>
            </a:r>
            <a:r>
              <a:rPr lang="en-US" sz="4000" dirty="0">
                <a:latin typeface="+mj-lt"/>
              </a:rPr>
              <a:t> le,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am </a:t>
            </a:r>
            <a:r>
              <a:rPr lang="en-US" sz="4000" dirty="0" err="1">
                <a:latin typeface="+mj-lt"/>
              </a:rPr>
              <a:t>Grëwr</a:t>
            </a:r>
            <a:r>
              <a:rPr lang="en-US" sz="4000" dirty="0">
                <a:latin typeface="+mj-lt"/>
              </a:rPr>
              <a:t> doeth y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04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31274" y="595160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536" y="245541"/>
            <a:ext cx="874846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Ond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gyfraith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lân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fe'i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dengys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Duw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hun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Dduw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mewn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cymod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drwy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Fab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â </a:t>
            </a:r>
            <a:r>
              <a:rPr lang="en-US" sz="4000" dirty="0" err="1">
                <a:latin typeface="+mj-lt"/>
                <a:cs typeface="Arial" pitchFamily="34" charset="0"/>
              </a:rPr>
              <a:t>gwael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golledig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ddyn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	O </a:t>
            </a:r>
            <a:r>
              <a:rPr lang="en-US" sz="4000" dirty="0" err="1">
                <a:latin typeface="+mj-lt"/>
                <a:cs typeface="Arial" pitchFamily="34" charset="0"/>
              </a:rPr>
              <a:t>boed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ngeiriau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oll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a'm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calon</a:t>
            </a:r>
            <a:r>
              <a:rPr lang="en-US" sz="4000" dirty="0">
                <a:latin typeface="+mj-lt"/>
                <a:cs typeface="Arial" pitchFamily="34" charset="0"/>
              </a:rPr>
              <a:t>, O </a:t>
            </a:r>
            <a:r>
              <a:rPr lang="en-US" sz="4000" dirty="0" err="1">
                <a:latin typeface="+mj-lt"/>
                <a:cs typeface="Arial" pitchFamily="34" charset="0"/>
              </a:rPr>
              <a:t>fy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Nuw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gymeradwy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ger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fron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tra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bwy'n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byd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byw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US" sz="4000" dirty="0">
              <a:latin typeface="+mj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8271" y="6474822"/>
            <a:ext cx="29602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latin typeface="+mj-lt"/>
                <a:cs typeface="Arial" pitchFamily="34" charset="0"/>
              </a:rPr>
              <a:t>EVAN GRIFFITHS, 1795-1873</a:t>
            </a:r>
            <a:endParaRPr lang="en-GB" sz="1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273</cp:revision>
  <dcterms:modified xsi:type="dcterms:W3CDTF">2015-03-10T09:53:58Z</dcterms:modified>
</cp:coreProperties>
</file>