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37" r:id="rId2"/>
    <p:sldId id="439" r:id="rId3"/>
    <p:sldId id="43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4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6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8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9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2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5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2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5946D8-03C0-44E0-A35E-E2D2ECFFA57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79662411-8394-4DD8-B73D-6297FCFB08A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847528" y="836712"/>
            <a:ext cx="100811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braint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cymdeithas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saint,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welodd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hwy;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gymdeithas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32" y="-738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34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920536" y="5805264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847528" y="939492"/>
            <a:ext cx="100811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farwol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fendithion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fyrdd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ynddo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faith,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ddiderfyn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stôr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gawsom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defnynnau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yr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F38E3-A0E1-4B4C-A295-AF333E40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805264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31504" y="764704"/>
            <a:ext cx="104130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Gwledd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gwledd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thragwyddol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dyrfa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haeddiant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Oen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sŵn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92583" y="6237312"/>
            <a:ext cx="335194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+mj-lt"/>
              </a:rPr>
              <a:t>1 JOHN ROBERTS, 1731-1806</a:t>
            </a:r>
            <a:br>
              <a:rPr lang="en-GB" sz="1400" dirty="0">
                <a:solidFill>
                  <a:schemeClr val="bg1"/>
                </a:solidFill>
                <a:latin typeface="+mj-lt"/>
              </a:rPr>
            </a:br>
            <a:r>
              <a:rPr lang="en-GB" sz="1400" dirty="0">
                <a:solidFill>
                  <a:schemeClr val="bg1"/>
                </a:solidFill>
                <a:latin typeface="+mj-lt"/>
              </a:rPr>
              <a:t>2, 3 GRAWN-SYPPIAU CANAAN, 1795</a:t>
            </a:r>
          </a:p>
          <a:p>
            <a:endParaRPr lang="en-GB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64224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19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318</cp:revision>
  <dcterms:modified xsi:type="dcterms:W3CDTF">2019-10-10T13:50:09Z</dcterms:modified>
</cp:coreProperties>
</file>